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38600" y="1143000"/>
            <a:ext cx="33528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267200" y="1143000"/>
            <a:ext cx="3429000" cy="342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:\fl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75438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19600" y="1563231"/>
            <a:ext cx="3505200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নাসরীন আক্তার খানম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শহরবালিকা সপ্রাবি,সদর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সুনামগঞ্জ</a:t>
            </a:r>
          </a:p>
          <a:p>
            <a:pPr marL="742950" indent="-742950">
              <a:buFont typeface="+mj-lt"/>
              <a:buAutoNum type="arabicPeriod"/>
            </a:pP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8146" y="228600"/>
            <a:ext cx="1774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Admin\Desktop\IMG_20191026_1940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2857500"/>
            <a:ext cx="8001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241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514600" y="76200"/>
            <a:ext cx="3276600" cy="12954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105400" y="2895600"/>
            <a:ext cx="2438400" cy="1981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10" t="11389" r="3776" b="3713"/>
          <a:stretch/>
        </p:blipFill>
        <p:spPr>
          <a:xfrm>
            <a:off x="609600" y="1472580"/>
            <a:ext cx="3058652" cy="40276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3" name="TextBox 2"/>
          <p:cNvSpPr txBox="1"/>
          <p:nvPr/>
        </p:nvSpPr>
        <p:spPr>
          <a:xfrm>
            <a:off x="5352803" y="3122474"/>
            <a:ext cx="19623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শ্রেণিঃপ্রথম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বিষয়ঃবাংলা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পাঠঃ৫২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799" y="381000"/>
            <a:ext cx="1905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নির্দেশনা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549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ferris dir="l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438400" y="1006411"/>
            <a:ext cx="34290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523999" y="3276600"/>
            <a:ext cx="6417141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438400" y="1219200"/>
            <a:ext cx="33281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ভাষা শিখনের ভিত্তি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3276600"/>
            <a:ext cx="6417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Whole Language Approach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38600" y="2057400"/>
            <a:ext cx="0" cy="106680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940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76200" y="4876800"/>
            <a:ext cx="5257800" cy="73796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6201" y="3962400"/>
            <a:ext cx="4571999" cy="71881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6200" y="2895600"/>
            <a:ext cx="7924799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6200" y="1828800"/>
            <a:ext cx="90678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667000" y="76200"/>
            <a:ext cx="3429000" cy="1295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86353" y="76200"/>
            <a:ext cx="3057247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প্রথম শ্রেণিতে শিশুরা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বাংলা ভাষার জন্যঃ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14800" y="1371600"/>
            <a:ext cx="0" cy="41910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18288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* নির্ধারিত স্বরধ্বনি/বর্ণ ও ব্যাঞ্জনধ্বনি/বর্ণ শনাক্ত করে তা সঠিক ধ্বনিতে 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উচ্চারণ করতে ও সঠিক আকৃতিতে লিখতে সক্ষম হবে।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3048000"/>
            <a:ext cx="75697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* প্রথম শ্রেণি শেষে শিক্ষার্থীরা কারচিহ্ন যোগে শব্দ পড়তে ও লিখতে 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সমর্থ হবে।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3962400"/>
            <a:ext cx="4164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* ছোট ছোট বাক্য পড়তে সমর্থ হবে।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8780" y="4953000"/>
            <a:ext cx="4644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* নির্ধারিত কিছু যুক্তবর্ণ অনুশীলন করবে।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102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66799" y="1255455"/>
            <a:ext cx="7548977" cy="270694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19200" y="1255455"/>
            <a:ext cx="739657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                  শিক্ষক</a:t>
            </a: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* সঠিক উচ্চারণে ও সঠিক আকৃতিতে বর্ণ </a:t>
            </a: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স্বাধীনভাবে পড়া ও লেখার দক্ষতা অর্জন করার </a:t>
            </a: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জন্য পর্যাপ্ত চর্চা করাবেন । 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8694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/>
          <p:cNvSpPr/>
          <p:nvPr/>
        </p:nvSpPr>
        <p:spPr>
          <a:xfrm>
            <a:off x="2667000" y="533400"/>
            <a:ext cx="2965704" cy="5181600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19400" y="914400"/>
            <a:ext cx="2321469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সপ্ত সঃ</a:t>
            </a:r>
          </a:p>
          <a:p>
            <a:pPr marL="457200" indent="-457200">
              <a:buFont typeface="Arial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সঠিক প্রবাহ</a:t>
            </a:r>
          </a:p>
          <a:p>
            <a:pPr marL="457200" indent="-457200">
              <a:buFont typeface="Arial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সঠিক আকৃতি</a:t>
            </a:r>
          </a:p>
          <a:p>
            <a:pPr marL="457200" indent="-457200">
              <a:buFont typeface="Arial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সমান দূরত্ব</a:t>
            </a:r>
          </a:p>
          <a:p>
            <a:pPr marL="457200" indent="-457200">
              <a:buFont typeface="Arial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সমান্তরাল</a:t>
            </a:r>
          </a:p>
          <a:p>
            <a:pPr marL="457200" indent="-457200">
              <a:buFont typeface="Arial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সমপদ</a:t>
            </a:r>
          </a:p>
          <a:p>
            <a:pPr marL="457200" indent="-457200">
              <a:buFont typeface="Arial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সমশির</a:t>
            </a:r>
          </a:p>
          <a:p>
            <a:pPr marL="457200" indent="-457200">
              <a:buFont typeface="Arial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সঠিক মাত্রা।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885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38600" y="2209800"/>
            <a:ext cx="4572000" cy="2438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7" t="27676" r="24117" b="9899"/>
          <a:stretch/>
        </p:blipFill>
        <p:spPr>
          <a:xfrm>
            <a:off x="711452" y="1447800"/>
            <a:ext cx="3168577" cy="4281054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038600" y="2209800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আমাদের দেশ-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এই পাঠটি পড়াতে গিয়ে আমরা বুঝতে পারব শিক্ষার্থীরা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শিখন-শেখানোর নির্দেশনা অনুযায়ী কতটুকু আয়ত্ত করতে পেরেছে।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320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28701"/>
            <a:ext cx="6096000" cy="48005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24200" y="2133600"/>
            <a:ext cx="3518912" cy="1862048"/>
          </a:xfrm>
          <a:prstGeom prst="rect">
            <a:avLst/>
          </a:prstGeom>
          <a:scene3d>
            <a:camera prst="perspectiveAbove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115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37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129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ismail - [2010]</cp:lastModifiedBy>
  <cp:revision>14</cp:revision>
  <dcterms:created xsi:type="dcterms:W3CDTF">2006-08-16T00:00:00Z</dcterms:created>
  <dcterms:modified xsi:type="dcterms:W3CDTF">2019-11-22T03:08:07Z</dcterms:modified>
</cp:coreProperties>
</file>