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3" r:id="rId2"/>
    <p:sldId id="272" r:id="rId3"/>
    <p:sldId id="261" r:id="rId4"/>
    <p:sldId id="273" r:id="rId5"/>
    <p:sldId id="260" r:id="rId6"/>
    <p:sldId id="276" r:id="rId7"/>
    <p:sldId id="274" r:id="rId8"/>
    <p:sldId id="280" r:id="rId9"/>
    <p:sldId id="265" r:id="rId10"/>
    <p:sldId id="277" r:id="rId11"/>
    <p:sldId id="275" r:id="rId12"/>
    <p:sldId id="266" r:id="rId13"/>
    <p:sldId id="270" r:id="rId14"/>
    <p:sldId id="269" r:id="rId15"/>
    <p:sldId id="278" r:id="rId16"/>
    <p:sldId id="279" r:id="rId17"/>
    <p:sldId id="282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76" y="-16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9-07-23T16:52:54.4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4440 7491,'0'0,"0"0,25 0,-25 0,25 0,-1 0,26 0,-25 25,24-25,1 0,24 25,1-25,-26 0,1 0,0 0,-1 0,26 0,-51 0,1 0,0 0,-25 0,25 0,0 0,-25 0,0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9-07-23T16:53:05.7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2877 5046,'0'0,"0"0,0 0,50 0,0 0,-50-120,124 120,-25 0,50-60,-1 3,26 57,0-60,-26 60,1-60,0 60,-25 0,25 0,-50 0,0 0,1 0,-1 0,-25 0,25 0,1 0,-26 0,25 0,1 0,-26 0,50 0,-25 0,0 0,-24 0,24 0,-49 0,24 0,0 0,1 0,-25 0,24 60,-24-60,49 0,0 60,0-60,0 0,1 0,-26 0,0 0,50 57,-49-57,-1 0,26 0,-1 0,50 0,-25 0,24 0,-73 0,49 60,0 0,-25 0,-25-60,26 60,24-1,-25-59,0 0,25 58,50-58,-50 0,49 0,1 60,-25-60,-25 0,0 0,-25 0,-24 0,24 0,-25 60,1-60,49 0,-25 60,50-60,24 0,1 0,24 0,1 0,49-60,-75 60,1-60,-50 0,-49 60,24-58,-25 58,25 0,1 0,-26 0,50 0,-25 0,-24-59,24 59,-25 0,1 0,-26 0,-24 0,25 0,-1 0,51 0,-26 0,0 0,26 0,-1 0,50 0,-75 0,25 0,-49 0,24 0,1 0,-26 0,1 0,24 0,26 0,-26 0,25 0,25 0,-49 0,24 0,0 0,-25 0,26 0,-26 0,1 0,24 0,-25 0,50 0,-25 0,50 0,-50 0,-24 0,24 0,-25 0,-24 0,-25 0,0 0,24 0,-24 0,0 0,49 0,1 0,-26 0,26-60,-26 60,1 0,24-60,-24 60,0 0,-1-60,1 60,24 0,25 0,1 0,-1 0,-25 0,50 0,-24 0,-26 0,0 0,1 0,-1 0,25-60,-24 60,-1-57,1 57,24 0,-25 0,1 0,-1 0,1 0,-1 57,0-57,-24 0,24 0,-24 60,0-60,24 60,-49-60,24 60,1-60,0 119,-1-119,26 58,-1-58,-24 0,24 0,-24 60,-26-60,26 60,-25-60,-25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9-07-23T16:53:08.0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20960 5186,'0'0,"0"0,24 0,-24 0,25 0,0 0,25 0,-1-40,1 40,24-41,-24 41,49 0,25-40,50 1,-25-2,49 41,-24-40,24 40,25-41,-49 1,0-1,-50 2,24 39,1 0,-50 0,-24 0,-1 0,1 0,-1 0,-24 0,49 0,-25-40,26 40,-26 0,-24 0,24-41,-24 41,24-40,-49 40,0 0,-1 0,1 0,0 0,-25 0,50 0,-26 0,1 0,25 0,24 0,-24 0,24 0,-24 0,24 0,-24 0,0 0,24 0,-24 0,-1 0,1 0,-25 0,24 0,-24 40,49-40,-24 41,0-41,-1 0,26 40,-51-40,51 0,-26 39,26 2,-1-41,1 0,-26 0,1 0,0 40,-50-40,49 41,-24-41,0 0,24 0,-24 0,25 0,-25 0,-1 0,26 0,-50 0,50 0,-50 0,24 40,1-40,0 0,25 0,-1 0,1 0,-25 0,24 0,1 41,-1-2,1-39,0 0,-26 0,26 0,0 0,-25 0,24 0,-24 0,25 0,-1 0,1 0,-25 0,24 0,-24 0,0 0,24 0,-49 0,25 0,0 40,0-40,0 0,-1 0,26 0,0 0,-26 0,1 0,0 0,0 0,-25 0,25 0,-25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A8AC0-6EF3-4624-81FA-97CCB91219EF}" type="datetimeFigureOut">
              <a:rPr lang="en-US" smtClean="0"/>
              <a:t>23-Nov-19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3EDE5-D941-4F5E-8B41-B5B3D6DC0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25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‍‍‍‍‍‍‍‍‍”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দিনটি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গতকালের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আল-হাদিস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18B0F-AC0C-4C6D-B0BA-46F301EBA4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73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3EDE5-D941-4F5E-8B41-B5B3D6DC03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82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3EDE5-D941-4F5E-8B41-B5B3D6DC03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30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18B0F-AC0C-4C6D-B0BA-46F301EBA41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99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2931-B611-4EDD-BC5E-BE83428E2ED5}" type="datetime1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A492-2C29-41BD-AC19-EF851235086C}" type="datetime1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A7F43-D842-4B1C-AEB8-153C1216F8DA}" type="datetime1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435C-8129-4029-A897-3B84C7334742}" type="datetime1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5A28-C9C9-4CCD-8BB5-4F8370684F47}" type="datetime1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3443-1FC9-4FF6-AE18-4C72228C52A6}" type="datetime1">
              <a:rPr lang="en-US" smtClean="0"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D5E2-BFA0-41CA-A85F-BC4C4FBB9B10}" type="datetime1">
              <a:rPr lang="en-US" smtClean="0"/>
              <a:t>23-Nov-19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7704-F4AA-4D36-9839-50FBE373DA4C}" type="datetime1">
              <a:rPr lang="en-US" smtClean="0"/>
              <a:t>23-Nov-19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3A09-F5AC-4F87-BC65-AEE6560D6DBC}" type="datetime1">
              <a:rPr lang="en-US" smtClean="0"/>
              <a:t>23-Nov-19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3368-3A45-4E99-A65D-721F5FE9FEF8}" type="datetime1">
              <a:rPr lang="en-US" smtClean="0"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858B7-3ED1-44D4-A1DE-27FA32CBAE64}" type="datetime1">
              <a:rPr lang="en-US" smtClean="0"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B87FB-A134-4127-8AA4-44B723FB5F66}" type="datetime1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4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7.jpeg"/><Relationship Id="rId7" Type="http://schemas.openxmlformats.org/officeDocument/2006/relationships/image" Target="../media/image14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13.emf"/><Relationship Id="rId4" Type="http://schemas.openxmlformats.org/officeDocument/2006/relationships/customXml" Target="../ink/ink1.xml"/><Relationship Id="rId9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81000"/>
            <a:ext cx="12188825" cy="9694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7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7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57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ক্লাশের</a:t>
            </a:r>
            <a:r>
              <a:rPr lang="en-US" sz="57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7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ফুলেল শুভেচ্ছা </a:t>
            </a:r>
            <a:endParaRPr lang="en-US" sz="57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142377" y="0"/>
            <a:ext cx="612423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71"/>
          <a:stretch/>
        </p:blipFill>
        <p:spPr>
          <a:xfrm>
            <a:off x="-61417" y="0"/>
            <a:ext cx="6232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9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3A09-F5AC-4F87-BC65-AEE6560D6DBC}" type="datetime1">
              <a:rPr lang="en-US" smtClean="0"/>
              <a:t>23-Nov-19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4013" y="6356351"/>
            <a:ext cx="7285362" cy="365125"/>
          </a:xfrm>
        </p:spPr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88" y="82290"/>
            <a:ext cx="4312423" cy="2372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012" y="0"/>
            <a:ext cx="4571999" cy="2454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012" y="2577910"/>
            <a:ext cx="4571999" cy="2137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88" y="2491720"/>
            <a:ext cx="4312423" cy="2023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4047929" y="991924"/>
            <a:ext cx="3743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সময়গত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উপযোগ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4207" y="3111175"/>
            <a:ext cx="4483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সেবাগত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উপযোগ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5611" y="5521237"/>
            <a:ext cx="3553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মালিকানাগত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উপযোগ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012" y="4754565"/>
            <a:ext cx="4722813" cy="2068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88" y="4495800"/>
            <a:ext cx="4312423" cy="2327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2538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474B-30CC-491D-98DF-625FB8CEE8A4}" type="datetime1">
              <a:rPr lang="en-US" smtClean="0"/>
              <a:t>23-Nov-19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6413" y="6492875"/>
            <a:ext cx="7315200" cy="365125"/>
          </a:xfrm>
        </p:spPr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8012" y="16764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উৎপাদক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Down Ribbon 6"/>
          <p:cNvSpPr/>
          <p:nvPr/>
        </p:nvSpPr>
        <p:spPr>
          <a:xfrm>
            <a:off x="3345125" y="228600"/>
            <a:ext cx="5345836" cy="9906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জোড়ার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87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843" y="4191000"/>
            <a:ext cx="3479066" cy="2556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1676400"/>
            <a:ext cx="3886200" cy="2412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11" y="1544596"/>
            <a:ext cx="3624697" cy="24940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350733" y="1676400"/>
            <a:ext cx="3351927" cy="19049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4295385"/>
            <a:ext cx="3736627" cy="2421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089" y="3999393"/>
            <a:ext cx="3521216" cy="19369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E217-E179-4683-988F-F14F402B71DA}" type="datetime1">
              <a:rPr lang="en-US" smtClean="0"/>
              <a:t>23-Nov-19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135086" y="6356351"/>
            <a:ext cx="7257143" cy="365125"/>
          </a:xfrm>
        </p:spPr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3212" y="76200"/>
            <a:ext cx="1165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কোন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29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177" y="180109"/>
            <a:ext cx="7420621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ধরনের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62" y="1143001"/>
            <a:ext cx="5313750" cy="28355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" y="4232197"/>
            <a:ext cx="5767841" cy="23681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704012" y="990600"/>
            <a:ext cx="19298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শ্রম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012" y="4114800"/>
            <a:ext cx="2031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14" y="4232196"/>
            <a:ext cx="5419498" cy="24016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6627812" y="3962400"/>
            <a:ext cx="2336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সংগঠন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378C-8547-42A9-9EF4-1247B7947582}" type="datetime1">
              <a:rPr lang="en-US" smtClean="0"/>
              <a:t>23-Nov-19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5" y="1143001"/>
            <a:ext cx="5825898" cy="28355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79412" y="1146134"/>
            <a:ext cx="1929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ভূমি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91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1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2795" y="2126343"/>
            <a:ext cx="85026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উপকরণসমূহ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6DD2-86AE-4C59-8682-619925E862A1}" type="datetime1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41812" y="0"/>
            <a:ext cx="2667000" cy="10156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দলীয়কাজ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0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7CD1-67E6-49B2-A536-C8EB0C74CADA}" type="datetime1">
              <a:rPr lang="en-US" smtClean="0"/>
              <a:t>23-Nov-19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4799012" y="-53476"/>
            <a:ext cx="3043472" cy="1214841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bn-IN" sz="5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585" y="2361604"/>
            <a:ext cx="9203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9631" y="2822783"/>
            <a:ext cx="233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9629" y="3283961"/>
            <a:ext cx="3098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IN" sz="3200" dirty="0"/>
              <a:t>গ. </a:t>
            </a:r>
            <a:r>
              <a:rPr lang="en-US" sz="3200" dirty="0"/>
              <a:t> </a:t>
            </a:r>
            <a:r>
              <a:rPr lang="en-US" sz="3200" dirty="0" err="1" smtClean="0"/>
              <a:t>উপযোগ</a:t>
            </a:r>
            <a:r>
              <a:rPr lang="en-US" sz="3200" dirty="0" smtClean="0"/>
              <a:t> </a:t>
            </a:r>
            <a:r>
              <a:rPr lang="en-US" sz="3200" dirty="0" err="1" smtClean="0"/>
              <a:t>সৃষ্টি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5368110" y="3346003"/>
            <a:ext cx="2442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457200">
              <a:defRPr sz="28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IN" sz="3200" dirty="0"/>
              <a:t>ঘ. </a:t>
            </a:r>
            <a:r>
              <a:rPr lang="en-US" sz="3200" dirty="0" smtClean="0"/>
              <a:t>বাজার </a:t>
            </a:r>
            <a:r>
              <a:rPr lang="en-US" sz="3200" dirty="0" err="1" smtClean="0"/>
              <a:t>সৃষ্টি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5337945" y="2826177"/>
            <a:ext cx="314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457200">
              <a:defRPr sz="28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IN" sz="3200" dirty="0" smtClean="0"/>
              <a:t>খ</a:t>
            </a:r>
            <a:r>
              <a:rPr lang="en-US" sz="3200" dirty="0" smtClean="0"/>
              <a:t>. </a:t>
            </a:r>
            <a:r>
              <a:rPr lang="en-US" sz="3200" dirty="0" err="1" smtClean="0"/>
              <a:t>যোগান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সৃষ্টি</a:t>
            </a:r>
            <a:endParaRPr lang="bn-IN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483018" y="3939578"/>
            <a:ext cx="8284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কোনটিকে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আমরা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7206" y="4615198"/>
            <a:ext cx="4224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7205" y="5076377"/>
            <a:ext cx="315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তত্ত্বাবধান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25522" y="5083165"/>
            <a:ext cx="440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কাচামাল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25521" y="4618592"/>
            <a:ext cx="4405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86024" y="2716536"/>
            <a:ext cx="3454225" cy="584775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bn-IN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r>
              <a:rPr lang="bn-IN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আবার চেষ্টা কর।</a:t>
            </a:r>
            <a:endParaRPr lang="en-US" sz="32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03640" y="3677968"/>
            <a:ext cx="3436609" cy="584775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bn-IN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r>
              <a:rPr lang="bn-IN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আবার চেষ্টা কর।</a:t>
            </a:r>
            <a:endParaRPr lang="en-US" sz="32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82546" y="5507544"/>
            <a:ext cx="3818454" cy="584775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sz="32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bn-IN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54371" y="2826177"/>
            <a:ext cx="3818454" cy="584775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sz="32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bn-IN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91327" y="3165651"/>
            <a:ext cx="3448922" cy="584775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bn-IN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r>
              <a:rPr lang="bn-IN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আবার চেষ্টা কর।</a:t>
            </a:r>
            <a:endParaRPr lang="en-US" sz="32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03640" y="4262743"/>
            <a:ext cx="3436609" cy="584775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bn-IN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r>
              <a:rPr lang="bn-IN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আবার চেষ্টা কর।</a:t>
            </a:r>
            <a:endParaRPr lang="en-US" sz="32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83124" y="6106181"/>
            <a:ext cx="3431169" cy="584775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bn-IN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r>
              <a:rPr lang="bn-IN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আবার চেষ্টা কর।</a:t>
            </a:r>
            <a:endParaRPr lang="en-US" sz="32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73020" y="6092319"/>
            <a:ext cx="3410740" cy="584775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bn-IN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r>
              <a:rPr lang="bn-IN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আবার চেষ্টা কর।</a:t>
            </a:r>
            <a:endParaRPr lang="en-US" sz="32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0412" y="1395473"/>
            <a:ext cx="432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কর।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87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5C66-5717-43F9-8E6B-784A613944E3}" type="datetime1">
              <a:rPr lang="en-US" smtClean="0"/>
              <a:t>23-Nov-19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1612" y="6324600"/>
            <a:ext cx="7391400" cy="365125"/>
          </a:xfrm>
        </p:spPr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2" y="1143000"/>
            <a:ext cx="9601199" cy="5562600"/>
          </a:xfrm>
          <a:prstGeom prst="rect">
            <a:avLst/>
          </a:prstGeom>
        </p:spPr>
      </p:pic>
      <p:sp>
        <p:nvSpPr>
          <p:cNvPr id="8" name="Up Ribbon 7"/>
          <p:cNvSpPr/>
          <p:nvPr/>
        </p:nvSpPr>
        <p:spPr>
          <a:xfrm>
            <a:off x="1370012" y="10886"/>
            <a:ext cx="8991601" cy="1132114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u="sng" dirty="0" err="1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u="sng" dirty="0">
                <a:latin typeface="NikoshBAN" pitchFamily="2" charset="0"/>
                <a:cs typeface="NikoshBAN" pitchFamily="2" charset="0"/>
              </a:rPr>
              <a:t> কাজ</a:t>
            </a:r>
            <a:r>
              <a:rPr lang="en-US" sz="5400" u="sng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5400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4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61C9-6883-4A3B-89CE-00C42ED46267}" type="datetime1">
              <a:rPr lang="en-US" smtClean="0"/>
              <a:t>23-Nov-19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035249" y="2401938"/>
            <a:ext cx="879404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239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39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90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3338" y="152400"/>
            <a:ext cx="3207502" cy="14465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88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55" y="3124200"/>
            <a:ext cx="54985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মোঃ আবুদাউদ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সুমন</a:t>
            </a: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প্রভাষক ( অর্থনীতি)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টাপুরচর স্কুল এন্ড কলেজ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রৌমারী, কুড়িগ্রাম।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bn-IN" sz="3200" dirty="0" smtClean="0">
                <a:latin typeface="Times New Roman" pitchFamily="18" charset="0"/>
                <a:cs typeface="NikoshBAN" pitchFamily="2" charset="0"/>
              </a:rPr>
              <a:t>০১৭১৯৩৩০৬৮৮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sumonict16@gmail.com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ACAC-7F6B-4505-B0F6-2132C1C18A04}" type="datetime1">
              <a:rPr lang="en-US" smtClean="0"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63280" y="6400801"/>
            <a:ext cx="7077888" cy="365125"/>
          </a:xfrm>
        </p:spPr>
        <p:txBody>
          <a:bodyPr/>
          <a:lstStyle/>
          <a:p>
            <a:pPr algn="ctr"/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2656405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410" y="0"/>
            <a:ext cx="2890416" cy="3413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6551613" y="3332328"/>
            <a:ext cx="54935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নবম-দশম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উৎপাদক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ঊৎপাদন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: ৪৫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পিরিয়ড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5837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152400"/>
            <a:ext cx="5638800" cy="304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84" y="3429000"/>
            <a:ext cx="5654828" cy="304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12" y="3598138"/>
            <a:ext cx="4953000" cy="26502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12" y="152400"/>
            <a:ext cx="4953000" cy="304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Right Arrow 6"/>
          <p:cNvSpPr/>
          <p:nvPr/>
        </p:nvSpPr>
        <p:spPr>
          <a:xfrm>
            <a:off x="6068838" y="4694668"/>
            <a:ext cx="711373" cy="4869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068838" y="1433190"/>
            <a:ext cx="711373" cy="4869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BEC8-D7A2-42A3-916A-FFEDB5739943}" type="datetime1">
              <a:rPr lang="en-US" smtClean="0"/>
              <a:t>23-Nov-19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275013" y="6492875"/>
            <a:ext cx="6705600" cy="365125"/>
          </a:xfrm>
        </p:spPr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2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8B21-4C90-4C63-8636-E968EDC746E7}" type="datetime1">
              <a:rPr lang="en-US" smtClean="0"/>
              <a:t>23-Nov-19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Up Ribbon 6"/>
          <p:cNvSpPr/>
          <p:nvPr/>
        </p:nvSpPr>
        <p:spPr>
          <a:xfrm>
            <a:off x="1520572" y="76200"/>
            <a:ext cx="9344766" cy="1066800"/>
          </a:xfrm>
          <a:prstGeom prst="ribbon2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375" y="1189630"/>
            <a:ext cx="8782445" cy="5638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65412" y="2286001"/>
            <a:ext cx="7010399" cy="101566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6000" b="1" u="sng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উৎপাদক</a:t>
            </a:r>
            <a:r>
              <a:rPr lang="en-US" sz="6000" u="sng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000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63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6296" y="2514600"/>
            <a:ext cx="114778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উৎপাদক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উপকরণসমূহ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3718719" y="228600"/>
            <a:ext cx="4724400" cy="1143000"/>
          </a:xfrm>
          <a:prstGeom prst="flowChartTerminator">
            <a:avLst/>
          </a:prstGeom>
          <a:solidFill>
            <a:schemeClr val="bg2">
              <a:lumMod val="5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শিখনফল:</a:t>
            </a:r>
            <a:endParaRPr lang="en-US" sz="8800" u="sng" dirty="0">
              <a:solidFill>
                <a:srgbClr val="00206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6827-4AEF-48F0-9255-0B78B8C1DE7A}" type="datetime1">
              <a:rPr lang="en-US" smtClean="0"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4013" y="6356351"/>
            <a:ext cx="7086600" cy="365125"/>
          </a:xfrm>
        </p:spPr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9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84" y="3048000"/>
            <a:ext cx="5654828" cy="3581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12" y="3048000"/>
            <a:ext cx="4953000" cy="3200399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6068838" y="4593592"/>
            <a:ext cx="711373" cy="588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99012" y="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 err="1">
                <a:latin typeface="NikoshBAN" pitchFamily="2" charset="0"/>
                <a:cs typeface="NikoshBAN" pitchFamily="2" charset="0"/>
              </a:rPr>
              <a:t>উৎপাদন</a:t>
            </a:r>
            <a:endParaRPr lang="en-US" sz="48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-1" y="1491095"/>
            <a:ext cx="12188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দ্রব্যের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7F3F-1870-48D9-8705-BDEF562AD464}" type="datetime1">
              <a:rPr lang="en-US" smtClean="0"/>
              <a:t>23-Nov-19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41412" y="6019800"/>
            <a:ext cx="26670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বনের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গাছ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1812" y="5950803"/>
            <a:ext cx="38862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ফার্নিচার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598400" y="2696760"/>
              <a:ext cx="286200" cy="18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82560" y="2633400"/>
                <a:ext cx="3178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1035720" y="1687680"/>
              <a:ext cx="6269040" cy="257234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9880" y="1624001"/>
                <a:ext cx="6300720" cy="384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/>
              <p14:cNvContentPartPr/>
              <p14:nvPr/>
            </p14:nvContentPartPr>
            <p14:xfrm>
              <a:off x="7545600" y="1727200"/>
              <a:ext cx="2554200" cy="188686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29760" y="1663825"/>
                <a:ext cx="2585880" cy="31579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917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1A69-023E-489F-871E-B88A0ED03C27}" type="datetime1">
              <a:rPr lang="en-US" smtClean="0"/>
              <a:t>23-Nov-19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89212" y="6356351"/>
            <a:ext cx="6934199" cy="365125"/>
          </a:xfrm>
        </p:spPr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06296" y="1905002"/>
            <a:ext cx="5000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3453501" y="0"/>
            <a:ext cx="5078678" cy="1032048"/>
          </a:xfrm>
          <a:prstGeom prst="flowChartTerminator">
            <a:avLst/>
          </a:prstGeom>
          <a:gradFill>
            <a:gsLst>
              <a:gs pos="17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 কাজ: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43192" y="762000"/>
            <a:ext cx="1929897" cy="40011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৪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11173089" y="5682641"/>
            <a:ext cx="609600" cy="3693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43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3A09-F5AC-4F87-BC65-AEE6560D6DBC}" type="datetime1">
              <a:rPr lang="en-US" smtClean="0"/>
              <a:t>23-Nov-19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08213" y="6356351"/>
            <a:ext cx="8153400" cy="365125"/>
          </a:xfrm>
        </p:spPr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99012" y="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 err="1" smtClean="0">
                <a:latin typeface="NikoshBAN" pitchFamily="2" charset="0"/>
                <a:cs typeface="NikoshBAN" pitchFamily="2" charset="0"/>
              </a:rPr>
              <a:t>উৎপাদক</a:t>
            </a:r>
            <a:endParaRPr lang="en-US" sz="48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762000"/>
            <a:ext cx="121142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উৎপাদক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1" y="1585686"/>
            <a:ext cx="5562600" cy="51815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212" y="1600199"/>
            <a:ext cx="6170613" cy="51815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19422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176" y="152400"/>
            <a:ext cx="9083003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সৃষ্টিকে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1066800"/>
            <a:ext cx="4648200" cy="2439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812" y="1219200"/>
            <a:ext cx="4191000" cy="248092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46612" y="2133600"/>
            <a:ext cx="285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রূপগত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উপযোগ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6564" y="4363920"/>
            <a:ext cx="3656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স্থানগত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উপযোগ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E3E6-C1A1-42B9-8438-61ECDCF49DDD}" type="datetime1">
              <a:rPr lang="en-US" smtClean="0"/>
              <a:t>23-Nov-19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046412" y="6416675"/>
            <a:ext cx="6629401" cy="365125"/>
          </a:xfrm>
        </p:spPr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3700123"/>
            <a:ext cx="4648200" cy="2853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12" y="3700122"/>
            <a:ext cx="4419599" cy="3005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146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523</Words>
  <Application>Microsoft Office PowerPoint</Application>
  <PresentationFormat>Custom</PresentationFormat>
  <Paragraphs>120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sumon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Economics</dc:subject>
  <dc:creator>hp</dc:creator>
  <cp:keywords>I love you.</cp:keywords>
  <cp:lastModifiedBy>Abudaud</cp:lastModifiedBy>
  <cp:revision>187</cp:revision>
  <dcterms:created xsi:type="dcterms:W3CDTF">2006-08-16T00:00:00Z</dcterms:created>
  <dcterms:modified xsi:type="dcterms:W3CDTF">2019-11-23T01:40:19Z</dcterms:modified>
</cp:coreProperties>
</file>