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0" r:id="rId4"/>
    <p:sldId id="261" r:id="rId5"/>
    <p:sldId id="259" r:id="rId6"/>
    <p:sldId id="262" r:id="rId7"/>
    <p:sldId id="268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72" r:id="rId16"/>
    <p:sldId id="275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>
      <p:cViewPr varScale="1">
        <p:scale>
          <a:sx n="69" d="100"/>
          <a:sy n="69" d="100"/>
        </p:scale>
        <p:origin x="-720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355A3-D83F-4941-8B48-1D40A638CA6E}" type="datetimeFigureOut">
              <a:rPr lang="en-US" smtClean="0"/>
              <a:t>22-Jul-19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DDFC-7A00-4667-8763-11A30E27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DDFC-7A00-4667-8763-11A30E273B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DDFC-7A00-4667-8763-11A30E273B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0D1B-ED7C-4576-AB9C-AD41178C5CB2}" type="datetime1">
              <a:rPr lang="en-US" smtClean="0"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F666-275A-45D2-9FDA-946393F64D4E}" type="datetime1">
              <a:rPr lang="en-US" smtClean="0"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077A-FCEA-4E48-93DA-D979082CF789}" type="datetime1">
              <a:rPr lang="en-US" smtClean="0"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C04-9AF0-4308-B2F4-451CB051EA39}" type="datetime1">
              <a:rPr lang="en-US" smtClean="0"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FE4-FC33-4E5A-AA07-ACFC4A654BE2}" type="datetime1">
              <a:rPr lang="en-US" smtClean="0"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FFE2-F69B-4B95-B73E-B7139F8634CE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6CBA-4FE0-429B-AE3D-95FF23EE2595}" type="datetime1">
              <a:rPr lang="en-US" smtClean="0"/>
              <a:t>22-Jul-19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156-3114-4AA1-B182-404538ABEF72}" type="datetime1">
              <a:rPr lang="en-US" smtClean="0"/>
              <a:t>22-Jul-19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ADE7-A733-4187-9E5E-AC3CD266DE22}" type="datetime1">
              <a:rPr lang="en-US" smtClean="0"/>
              <a:t>22-Jul-19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484D-5FBF-44B3-B11E-1092BAD4FB19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0CD-1AD5-4443-A275-A9EFB6228FB5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0402-8ED4-472D-B8CB-703279E6558C}" type="datetime1">
              <a:rPr lang="en-US" smtClean="0"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76" y="67270"/>
            <a:ext cx="1190468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7E4F-7037-46F4-9E92-B9FFDFE57C9A}" type="datetime1">
              <a:rPr lang="en-US" smtClean="0"/>
              <a:t>22-Jul-19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18519" y="6356351"/>
            <a:ext cx="67056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\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0" y="798732"/>
            <a:ext cx="11506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519" y="18411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কোন ধরনের শিল্প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0719" y="6150114"/>
            <a:ext cx="209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বৃহৎ 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2058-8765-4B8C-8FC2-DD626E05239F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37519" y="6356351"/>
            <a:ext cx="86868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3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pic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1288473"/>
            <a:ext cx="519217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pic\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" y="1031300"/>
            <a:ext cx="7094406" cy="48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119" y="381001"/>
            <a:ext cx="389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কোন ধরনের শিল্প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4932" y="5835135"/>
            <a:ext cx="4763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B5AC-7202-4F56-B938-BB4405A7ABBA}" type="datetime1">
              <a:rPr lang="en-US" smtClean="0"/>
              <a:t>22-Jul-19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91384" y="6356351"/>
            <a:ext cx="8794935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3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pic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" y="914400"/>
            <a:ext cx="11913615" cy="53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743" y="309542"/>
            <a:ext cx="820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19" y="152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এটি কোন ধরনের শিল্প ?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1430" y="6179403"/>
            <a:ext cx="45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425-BBDB-4676-A9B2-27DA624DAB8C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89919" y="6356351"/>
            <a:ext cx="82296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19" y="0"/>
            <a:ext cx="5675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486" y="1223941"/>
            <a:ext cx="1104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১।শিল্পের বিভিন্ন প্রকারভেদ  বর্ণনা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487" y="2057400"/>
            <a:ext cx="1064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২।কয়েকটি অনানুষ্ঠানিক কাজের বর্ণনা দাও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6010-7EFF-4093-9C36-2186396ED7E6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61319" y="6356351"/>
            <a:ext cx="86106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919" y="2209800"/>
            <a:ext cx="9075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 কাজ বলতে কি বুঝ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655" y="2949714"/>
            <a:ext cx="1139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গ্রাম ও শহরের অনানুষ্ঠনিক কাজের নাম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55" y="3635514"/>
            <a:ext cx="823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147131" y="381000"/>
            <a:ext cx="2559192" cy="1425076"/>
          </a:xfrm>
          <a:prstGeom prst="cloud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374C-D393-42DA-BB6A-5DB30741D7DB}" type="datetime1">
              <a:rPr lang="en-US" smtClean="0"/>
              <a:t>22-Jul-19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42319" y="6492875"/>
            <a:ext cx="84582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7158" y="4245114"/>
            <a:ext cx="823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কী? শিল্পের শ্রেণী বিভাগ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42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46" y="2057400"/>
            <a:ext cx="11263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কাজ ১। 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ধরনের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বাংলাদেশের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304046" y="228600"/>
            <a:ext cx="11249700" cy="1447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4ABB-600C-4BF0-94AC-CD97829C892D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13719" y="6356351"/>
            <a:ext cx="83820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1627-B440-4B4D-91E7-8B994A2EE100}" type="datetime1">
              <a:rPr lang="en-US" smtClean="0"/>
              <a:t>22-Jul-19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0743" y="2401937"/>
            <a:ext cx="87745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917" y="152400"/>
            <a:ext cx="32004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9" y="31242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০১৭১৯৩৩০৬৮৮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33EE-0A95-4640-A27E-66E45411CA72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6719" y="6400800"/>
            <a:ext cx="7062217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2650524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391703" y="2590800"/>
            <a:ext cx="5709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3600" dirty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ও ২)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১০/০৭/২০১৯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2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4191001"/>
            <a:ext cx="5952237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pic\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27" y="3810000"/>
            <a:ext cx="5955960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pic\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78" y="1219200"/>
            <a:ext cx="595596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pic\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219200"/>
            <a:ext cx="5943023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9" y="0"/>
            <a:ext cx="11137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u="none" dirty="0" smtClean="0">
                <a:solidFill>
                  <a:schemeClr val="tx1"/>
                </a:solidFill>
              </a:rPr>
              <a:t>ছবি</a:t>
            </a:r>
            <a:r>
              <a:rPr lang="en-US" u="none" dirty="0" smtClean="0">
                <a:solidFill>
                  <a:schemeClr val="tx1"/>
                </a:solidFill>
              </a:rPr>
              <a:t> </a:t>
            </a:r>
            <a:r>
              <a:rPr lang="bn-BD" u="none" dirty="0">
                <a:solidFill>
                  <a:schemeClr val="tx1"/>
                </a:solidFill>
              </a:rPr>
              <a:t>গুলোতে কি দেখতে </a:t>
            </a:r>
            <a:r>
              <a:rPr lang="en-US" u="none" dirty="0">
                <a:solidFill>
                  <a:schemeClr val="tx1"/>
                </a:solidFill>
              </a:rPr>
              <a:t> </a:t>
            </a:r>
            <a:r>
              <a:rPr lang="bn-BD" u="none" dirty="0">
                <a:solidFill>
                  <a:schemeClr val="tx1"/>
                </a:solidFill>
              </a:rPr>
              <a:t>পাচ্ছ?</a:t>
            </a:r>
          </a:p>
          <a:p>
            <a:r>
              <a:rPr lang="bn-BD" u="none" dirty="0">
                <a:solidFill>
                  <a:schemeClr val="tx1"/>
                </a:solidFill>
              </a:rPr>
              <a:t>কাজ গুলি থেকে কী কোন আর্থিক সুবিধা পাওয়া যায়</a:t>
            </a:r>
            <a:r>
              <a:rPr lang="en-US" u="none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3BA9-B28D-4486-8592-19ADD7A188BD}" type="datetime1">
              <a:rPr lang="en-US" smtClean="0"/>
              <a:t>22-Jul-19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7640624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2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12161838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অর্থনীতি </a:t>
            </a:r>
            <a:endParaRPr lang="en-US" sz="9600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938F-7122-4950-86A7-D84A8980EB05}" type="datetime1">
              <a:rPr lang="en-US" smtClean="0"/>
              <a:t>22-Jul-19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2319" y="6356351"/>
            <a:ext cx="77724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5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970" y="1600201"/>
            <a:ext cx="508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>
                <a:solidFill>
                  <a:schemeClr val="tx1"/>
                </a:solidFill>
              </a:rPr>
              <a:t>এ পাঠ  শেষে শিক্ষার্থীরা 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43" y="2514600"/>
            <a:ext cx="10438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u="none" dirty="0">
                <a:solidFill>
                  <a:schemeClr val="tx1"/>
                </a:solidFill>
              </a:rPr>
              <a:t>১। অর্থনীতি  কি তা বলতে পারবে।</a:t>
            </a:r>
          </a:p>
          <a:p>
            <a:r>
              <a:rPr lang="bn-BD" u="none" dirty="0">
                <a:solidFill>
                  <a:schemeClr val="tx1"/>
                </a:solidFill>
              </a:rPr>
              <a:t>২। অর্থনীতির বিভিন্ন  খাতের  </a:t>
            </a:r>
            <a:r>
              <a:rPr lang="en-US" u="none" dirty="0" err="1" smtClean="0">
                <a:solidFill>
                  <a:schemeClr val="tx1"/>
                </a:solidFill>
              </a:rPr>
              <a:t>নাম</a:t>
            </a:r>
            <a:r>
              <a:rPr lang="en-US" u="none" dirty="0" smtClean="0">
                <a:solidFill>
                  <a:schemeClr val="tx1"/>
                </a:solidFill>
              </a:rPr>
              <a:t> </a:t>
            </a:r>
            <a:r>
              <a:rPr lang="bn-BD" u="none" dirty="0">
                <a:solidFill>
                  <a:schemeClr val="tx1"/>
                </a:solidFill>
              </a:rPr>
              <a:t>বলতে </a:t>
            </a:r>
            <a:r>
              <a:rPr lang="bn-BD" u="none" dirty="0" smtClean="0">
                <a:solidFill>
                  <a:schemeClr val="tx1"/>
                </a:solidFill>
              </a:rPr>
              <a:t>পারবে</a:t>
            </a:r>
            <a:r>
              <a:rPr lang="en-US" u="none" dirty="0" smtClean="0">
                <a:solidFill>
                  <a:schemeClr val="tx1"/>
                </a:solidFill>
              </a:rPr>
              <a:t>।</a:t>
            </a:r>
            <a:r>
              <a:rPr lang="bn-BD" u="none" dirty="0" smtClean="0">
                <a:solidFill>
                  <a:schemeClr val="tx1"/>
                </a:solidFill>
              </a:rPr>
              <a:t> </a:t>
            </a:r>
            <a:endParaRPr lang="bn-BD" u="none" dirty="0">
              <a:solidFill>
                <a:schemeClr val="tx1"/>
              </a:solidFill>
            </a:endParaRPr>
          </a:p>
          <a:p>
            <a:r>
              <a:rPr lang="bn-BD" u="none" dirty="0">
                <a:solidFill>
                  <a:schemeClr val="tx1"/>
                </a:solidFill>
              </a:rPr>
              <a:t>৩। শিল্প কি তা বলতে পারবে।</a:t>
            </a:r>
          </a:p>
          <a:p>
            <a:r>
              <a:rPr lang="bn-BD" u="none" dirty="0">
                <a:solidFill>
                  <a:schemeClr val="tx1"/>
                </a:solidFill>
              </a:rPr>
              <a:t>৪। শিল্পের প্রকারভেদ বলতে</a:t>
            </a:r>
            <a:r>
              <a:rPr lang="bn-BD" u="none" dirty="0" smtClean="0">
                <a:solidFill>
                  <a:schemeClr val="tx1"/>
                </a:solidFill>
              </a:rPr>
              <a:t> </a:t>
            </a:r>
            <a:r>
              <a:rPr lang="bn-BD" u="none" dirty="0">
                <a:solidFill>
                  <a:schemeClr val="tx1"/>
                </a:solidFill>
              </a:rPr>
              <a:t>পারবে।</a:t>
            </a:r>
          </a:p>
          <a:p>
            <a:r>
              <a:rPr lang="bn-BD" u="none" dirty="0">
                <a:solidFill>
                  <a:schemeClr val="tx1"/>
                </a:solidFill>
              </a:rPr>
              <a:t>৫। বাংলাদশের অর্থনীতিতে  শিল্পের  ভূমিকা  কি তা বর্ননা করতে পারবে</a:t>
            </a:r>
            <a:r>
              <a:rPr lang="bn-BD" u="none" dirty="0" smtClean="0">
                <a:solidFill>
                  <a:schemeClr val="tx1"/>
                </a:solidFill>
              </a:rPr>
              <a:t>।</a:t>
            </a:r>
            <a:endParaRPr lang="bn-BD" u="none" dirty="0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718719" y="228600"/>
            <a:ext cx="4724400" cy="1143000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3391-81D5-482B-84D8-5D9980AF6F95}" type="datetime1">
              <a:rPr lang="en-US" smtClean="0"/>
              <a:t>22-Jul-19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01432" y="6356351"/>
            <a:ext cx="7422887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98" y="533400"/>
            <a:ext cx="808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ছবি গুলোর কাজ কি ধরনের কাজ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DOEL\Desktop\pic\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70" y="1371600"/>
            <a:ext cx="6182267" cy="43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EL\Desktop\pic\imagss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1"/>
            <a:ext cx="5852318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6689010" y="5811331"/>
            <a:ext cx="466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আনুষ্ঠানিক কাজ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19" y="5749775"/>
            <a:ext cx="445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অনানুষ্ঠানিক কাজ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BCD-EF77-439F-BE7F-6C6552804792}" type="datetime1">
              <a:rPr lang="en-US" smtClean="0"/>
              <a:t>22-Jul-19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719575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0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pic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62" y="1371600"/>
            <a:ext cx="527013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pic\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3" y="1371600"/>
            <a:ext cx="58782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7532" y="533401"/>
            <a:ext cx="105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ছবিতে কি দেখতে পাচ্ছ ?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এটি  কোন ধরনের কাজ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533" y="5943600"/>
            <a:ext cx="6587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গ্রামের অনানুষ্ঠানিক কাজ।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75D6-C11A-455C-A736-E6BE579E3284}" type="datetime1">
              <a:rPr lang="en-US" smtClean="0"/>
              <a:t>22-Jul-19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3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pic\Kolkata_Dharmatal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7" y="725489"/>
            <a:ext cx="11148352" cy="49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441" y="-76200"/>
            <a:ext cx="1013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ছবির কাজ টি কোন ধরনের কাজ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6184" y="5798403"/>
            <a:ext cx="7702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শহরের অনানু্ঠানিক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0807-1468-4FC4-A3CD-F77FEA62ED48}" type="datetime1">
              <a:rPr lang="en-US" smtClean="0"/>
              <a:t>22-Jul-19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3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\ind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914400"/>
            <a:ext cx="118109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319" y="76200"/>
            <a:ext cx="861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ছবির কাজটি কোন ধরনের কাজ ?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319" y="6324600"/>
            <a:ext cx="64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শহরের অনানুষ্ঠানিক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6320-6B3E-4360-9281-05E3EE853EE9}" type="datetime1">
              <a:rPr lang="en-US" smtClean="0"/>
              <a:t>22-Jul-19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2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481</Words>
  <Application>Microsoft Office PowerPoint</Application>
  <PresentationFormat>Custom</PresentationFormat>
  <Paragraphs>104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রৌমারী, কুড়িগ্রাম</dc:title>
  <dc:creator>মো: আবুদাউদ সুমন</dc:creator>
  <cp:lastModifiedBy>Abudaud</cp:lastModifiedBy>
  <cp:revision>175</cp:revision>
  <dcterms:created xsi:type="dcterms:W3CDTF">2006-08-16T00:00:00Z</dcterms:created>
  <dcterms:modified xsi:type="dcterms:W3CDTF">2019-07-22T10:32:27Z</dcterms:modified>
</cp:coreProperties>
</file>