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7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77" r:id="rId11"/>
    <p:sldId id="267" r:id="rId12"/>
    <p:sldId id="268" r:id="rId13"/>
    <p:sldId id="269" r:id="rId14"/>
    <p:sldId id="270" r:id="rId15"/>
    <p:sldId id="274" r:id="rId16"/>
    <p:sldId id="271" r:id="rId17"/>
    <p:sldId id="272" r:id="rId18"/>
    <p:sldId id="275" r:id="rId19"/>
    <p:sldId id="27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7FEBF1-BE6A-49F8-B992-90FF7ADB1731}" type="datetimeFigureOut">
              <a:rPr lang="en-US" smtClean="0"/>
              <a:t>23-Nov-19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0C604-7E28-4870-B14B-808D0C772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133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0C604-7E28-4870-B14B-808D0C772F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53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0C604-7E28-4870-B14B-808D0C772F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642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C5EF-6154-4BE3-9925-E6D12A1EA9C2}" type="datetime1">
              <a:rPr lang="en-US" smtClean="0"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04CBD7F-CE2E-44BD-AA68-9A0E204BA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809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72DFD-49FC-4FC4-A8F1-65DF964FD59B}" type="datetime1">
              <a:rPr lang="en-US" smtClean="0"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04CBD7F-CE2E-44BD-AA68-9A0E204BA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307638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72DFD-49FC-4FC4-A8F1-65DF964FD59B}" type="datetime1">
              <a:rPr lang="en-US" smtClean="0"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04CBD7F-CE2E-44BD-AA68-9A0E204BA32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240278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72DFD-49FC-4FC4-A8F1-65DF964FD59B}" type="datetime1">
              <a:rPr lang="en-US" smtClean="0"/>
              <a:t>23-Nov-19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04CBD7F-CE2E-44BD-AA68-9A0E204BA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8867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72DFD-49FC-4FC4-A8F1-65DF964FD59B}" type="datetime1">
              <a:rPr lang="en-US" smtClean="0"/>
              <a:t>23-Nov-19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04CBD7F-CE2E-44BD-AA68-9A0E204BA32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6854010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72DFD-49FC-4FC4-A8F1-65DF964FD59B}" type="datetime1">
              <a:rPr lang="en-US" smtClean="0"/>
              <a:t>23-Nov-19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04CBD7F-CE2E-44BD-AA68-9A0E204BA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880426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C1F1-F1E8-4BEC-96D1-7C796F996489}" type="datetime1">
              <a:rPr lang="en-US" smtClean="0"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CBD7F-CE2E-44BD-AA68-9A0E204BA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255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B496-57F3-44FE-91A3-5A67FDCFA036}" type="datetime1">
              <a:rPr lang="en-US" smtClean="0"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CBD7F-CE2E-44BD-AA68-9A0E204BA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671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235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F6CD5-1E60-4A53-BD49-B504FDF69B52}" type="datetime1">
              <a:rPr lang="en-US" smtClean="0"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CBD7F-CE2E-44BD-AA68-9A0E204BA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98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DEF3B-3D4B-40DA-AD06-0D13D42BFFD3}" type="datetime1">
              <a:rPr lang="en-US" smtClean="0"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04CBD7F-CE2E-44BD-AA68-9A0E204BA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9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BA45E-C4C5-4ABF-9E95-34C098BC6D80}" type="datetime1">
              <a:rPr lang="en-US" smtClean="0"/>
              <a:t>23-Nov-19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04CBD7F-CE2E-44BD-AA68-9A0E204BA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276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BC20-2862-48F8-8E2F-DD0AB7A77050}" type="datetime1">
              <a:rPr lang="en-US" smtClean="0"/>
              <a:t>23-Nov-19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04CBD7F-CE2E-44BD-AA68-9A0E204BA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46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3CF76-665D-4A5E-8E86-C97FECF8A5E6}" type="datetime1">
              <a:rPr lang="en-US" smtClean="0"/>
              <a:t>23-Nov-19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CBD7F-CE2E-44BD-AA68-9A0E204BA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731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B6B6D-64FD-4480-AF31-BE4F158A32EC}" type="datetime1">
              <a:rPr lang="en-US" smtClean="0"/>
              <a:t>23-Nov-19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CBD7F-CE2E-44BD-AA68-9A0E204BA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620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12F6-3133-4E1A-AFC8-A21F0023713B}" type="datetime1">
              <a:rPr lang="en-US" smtClean="0"/>
              <a:t>23-Nov-19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CBD7F-CE2E-44BD-AA68-9A0E204BA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648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98AE-05FC-485F-88E2-60BF293B96DF}" type="datetime1">
              <a:rPr lang="en-US" smtClean="0"/>
              <a:t>23-Nov-19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04CBD7F-CE2E-44BD-AA68-9A0E204BA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455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72DFD-49FC-4FC4-A8F1-65DF964FD59B}" type="datetime1">
              <a:rPr lang="en-US" smtClean="0"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04CBD7F-CE2E-44BD-AA68-9A0E204BA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052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942" y="381000"/>
            <a:ext cx="12020429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8800" b="1" dirty="0" err="1">
                <a:ln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800" b="1" dirty="0">
                <a:ln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>
                <a:ln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8800" b="1" dirty="0">
                <a:ln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>
                <a:ln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ক্লাশের</a:t>
            </a:r>
            <a:r>
              <a:rPr lang="en-US" sz="8800" b="1" dirty="0">
                <a:ln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8800" b="1" dirty="0">
                <a:ln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ফুলেল শুভেচ্ছা</a:t>
            </a:r>
            <a:r>
              <a:rPr lang="bn-IN" sz="7200" b="1" dirty="0">
                <a:ln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ln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17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F6CD5-1E60-4A53-BD49-B504FDF69B52}" type="datetime1">
              <a:rPr lang="en-US" smtClean="0"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CBD7F-CE2E-44BD-AA68-9A0E204BA32C}" type="slidenum">
              <a:rPr lang="en-US" smtClean="0"/>
              <a:t>10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65191" y="418450"/>
            <a:ext cx="29290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783187" y="3626481"/>
            <a:ext cx="7779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বুঝানো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9" name="TextBox 8">
            <a:hlinkClick r:id="rId4" action="ppaction://hlinksldjump"/>
          </p:cNvPr>
          <p:cNvSpPr txBox="1"/>
          <p:nvPr/>
        </p:nvSpPr>
        <p:spPr>
          <a:xfrm>
            <a:off x="740229" y="2375850"/>
            <a:ext cx="89856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দামের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চাহিদার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পরিমানের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1" name="TextBox 10">
            <a:hlinkClick r:id="rId3" action="ppaction://hlinksldjump"/>
          </p:cNvPr>
          <p:cNvSpPr txBox="1"/>
          <p:nvPr/>
        </p:nvSpPr>
        <p:spPr>
          <a:xfrm>
            <a:off x="783181" y="4637863"/>
            <a:ext cx="7779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40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CDE81-E03B-438A-9B70-2ED764B96196}" type="datetime1">
              <a:rPr lang="en-US" smtClean="0"/>
              <a:t>23-Nov-19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CBD7F-CE2E-44BD-AA68-9A0E204BA32C}" type="slidenum">
              <a:rPr lang="en-US" smtClean="0"/>
              <a:t>11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094551"/>
            <a:ext cx="118928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দামের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চাহিদার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পরিমানের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সম্পর্ককে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করাকে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সুচি</a:t>
            </a:r>
            <a:r>
              <a:rPr lang="en-US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1812" y="203007"/>
            <a:ext cx="1808203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সূচী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6815504"/>
              </p:ext>
            </p:extLst>
          </p:nvPr>
        </p:nvGraphicFramePr>
        <p:xfrm>
          <a:off x="3445822" y="3311563"/>
          <a:ext cx="4654204" cy="22646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68653"/>
                <a:gridCol w="1355635"/>
                <a:gridCol w="2029916"/>
              </a:tblGrid>
              <a:tr h="10370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ক্রমিক</a:t>
                      </a:r>
                      <a:r>
                        <a:rPr lang="bn-BD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নং</a:t>
                      </a:r>
                      <a:endParaRPr lang="en-US" sz="3200" dirty="0" smtClean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দাম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(P)</a:t>
                      </a:r>
                      <a:endParaRPr lang="en-US" sz="3200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চাহিদার </a:t>
                      </a:r>
                      <a:r>
                        <a:rPr lang="en-US" sz="3200" dirty="0" err="1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পরিমান</a:t>
                      </a:r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(Q)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98946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endParaRPr lang="en-US" sz="3200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 টাকা</a:t>
                      </a:r>
                      <a:endParaRPr lang="en-US" sz="3200" dirty="0" smtClean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20</a:t>
                      </a:r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একক</a:t>
                      </a:r>
                      <a:endParaRPr lang="en-US" sz="3200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98946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endParaRPr lang="en-US" sz="3200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 টাকা</a:t>
                      </a:r>
                      <a:endParaRPr lang="en-US" sz="3200" dirty="0" smtClean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10</a:t>
                      </a:r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একক</a:t>
                      </a:r>
                      <a:endParaRPr lang="en-US" sz="3200" dirty="0" smtClean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133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C739-7184-4A0F-AA89-B1815CA950B2}" type="datetime1">
              <a:rPr lang="en-US" smtClean="0"/>
              <a:t>23-Nov-19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CBD7F-CE2E-44BD-AA68-9A0E204BA32C}" type="slidenum">
              <a:rPr lang="en-US" smtClean="0"/>
              <a:t>12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210060" y="1417638"/>
            <a:ext cx="1221337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দামের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চাহিদার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পরিমানের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সম্পর্ককে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করাকে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32488" y="1989138"/>
            <a:ext cx="5113505" cy="4955540"/>
            <a:chOff x="6757631" y="1623819"/>
            <a:chExt cx="5113505" cy="4955540"/>
          </a:xfrm>
        </p:grpSpPr>
        <p:grpSp>
          <p:nvGrpSpPr>
            <p:cNvPr id="8" name="Group 7"/>
            <p:cNvGrpSpPr/>
            <p:nvPr/>
          </p:nvGrpSpPr>
          <p:grpSpPr>
            <a:xfrm>
              <a:off x="6757631" y="1623819"/>
              <a:ext cx="5113505" cy="4955540"/>
              <a:chOff x="6757631" y="1623819"/>
              <a:chExt cx="5113505" cy="4955540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6757631" y="1623819"/>
                <a:ext cx="5113505" cy="4323444"/>
                <a:chOff x="6757631" y="1740017"/>
                <a:chExt cx="5113505" cy="4323444"/>
              </a:xfrm>
            </p:grpSpPr>
            <p:sp>
              <p:nvSpPr>
                <p:cNvPr id="12" name="Rectangle 11"/>
                <p:cNvSpPr/>
                <p:nvPr/>
              </p:nvSpPr>
              <p:spPr>
                <a:xfrm>
                  <a:off x="7567914" y="4372662"/>
                  <a:ext cx="2092823" cy="914400"/>
                </a:xfrm>
                <a:prstGeom prst="rect">
                  <a:avLst/>
                </a:prstGeom>
                <a:ln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7575090" y="3541420"/>
                  <a:ext cx="1066800" cy="1752600"/>
                </a:xfrm>
                <a:prstGeom prst="rect">
                  <a:avLst/>
                </a:prstGeom>
                <a:solidFill>
                  <a:schemeClr val="bg2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7146736" y="5294020"/>
                  <a:ext cx="457200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o</a:t>
                  </a:r>
                  <a:endParaRPr lang="en-US" sz="4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11490136" y="5395045"/>
                  <a:ext cx="3810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>
                      <a:solidFill>
                        <a:srgbClr val="C00000"/>
                      </a:solidFill>
                    </a:rPr>
                    <a:t>Q</a:t>
                  </a: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7032368" y="1740017"/>
                  <a:ext cx="3810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 smtClean="0">
                      <a:solidFill>
                        <a:srgbClr val="C00000"/>
                      </a:solidFill>
                    </a:rPr>
                    <a:t>P</a:t>
                  </a:r>
                  <a:endParaRPr lang="en-US" sz="3600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9757700" y="3788623"/>
                  <a:ext cx="42472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/>
                    <a:t>a</a:t>
                  </a:r>
                  <a:endParaRPr lang="en-US" sz="2800" dirty="0"/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7899772" y="2178764"/>
                  <a:ext cx="40368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/>
                    <a:t>D</a:t>
                  </a: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6929778" y="4156110"/>
                  <a:ext cx="4572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0000"/>
                      </a:solidFill>
                    </a:rPr>
                    <a:t>5</a:t>
                  </a:r>
                  <a:endParaRPr lang="en-US" sz="28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8402332" y="5427254"/>
                  <a:ext cx="6096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10</a:t>
                  </a:r>
                  <a:endParaRPr lang="en-US" sz="2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9360461" y="5394713"/>
                  <a:ext cx="6096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20</a:t>
                  </a:r>
                  <a:endParaRPr lang="en-US" sz="2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 rot="16200000">
                  <a:off x="6580429" y="2469792"/>
                  <a:ext cx="100073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3600" b="1" i="1" dirty="0" smtClean="0">
                      <a:solidFill>
                        <a:srgbClr val="C00000"/>
                      </a:solidFill>
                      <a:latin typeface="NikoshBAN" pitchFamily="2" charset="0"/>
                      <a:cs typeface="NikoshBAN" pitchFamily="2" charset="0"/>
                    </a:rPr>
                    <a:t>দাম</a:t>
                  </a:r>
                  <a:endParaRPr lang="en-US" sz="3600" b="1" i="1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6898801" y="3384631"/>
                  <a:ext cx="64633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2800" b="1" dirty="0" smtClean="0">
                      <a:solidFill>
                        <a:srgbClr val="FF0000"/>
                      </a:solidFill>
                    </a:rPr>
                    <a:t>10</a:t>
                  </a:r>
                  <a:endParaRPr lang="en-US" sz="28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7472434" y="1871399"/>
                  <a:ext cx="78222" cy="3422621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 flipH="1">
                  <a:off x="7446432" y="5287062"/>
                  <a:ext cx="3962400" cy="130805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 rot="2317615">
                  <a:off x="7367973" y="3836569"/>
                  <a:ext cx="3704171" cy="142565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8764992" y="3018200"/>
                  <a:ext cx="40368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/>
                    <a:t>b</a:t>
                  </a:r>
                  <a:endParaRPr lang="en-US" sz="2800" dirty="0"/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10711456" y="4658360"/>
                  <a:ext cx="96918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/>
                    <a:t>D1</a:t>
                  </a:r>
                  <a:endParaRPr lang="en-US" sz="2800" dirty="0"/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7815303" y="5994584"/>
                <a:ext cx="405583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b="1" i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   </a:t>
                </a:r>
                <a:r>
                  <a:rPr lang="bn-IN" sz="32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চাহিদা</a:t>
                </a:r>
                <a:r>
                  <a:rPr lang="bn-BD" sz="32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র  পারিমাণ</a:t>
                </a:r>
                <a:endParaRPr lang="en-US" sz="32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cxnSp>
          <p:nvCxnSpPr>
            <p:cNvPr id="9" name="Straight Connector 8"/>
            <p:cNvCxnSpPr>
              <a:stCxn id="12" idx="0"/>
            </p:cNvCxnSpPr>
            <p:nvPr/>
          </p:nvCxnSpPr>
          <p:spPr>
            <a:xfrm flipH="1">
              <a:off x="7545132" y="4256464"/>
              <a:ext cx="106919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141281" y="199885"/>
            <a:ext cx="2129675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56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58198" y="55420"/>
            <a:ext cx="8229600" cy="9087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সূচী</a:t>
            </a:r>
            <a:r>
              <a:rPr lang="bn-IN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IN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endParaRPr lang="en-US" sz="5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22012" y="1740017"/>
            <a:ext cx="1808203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সূচী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7794158"/>
              </p:ext>
            </p:extLst>
          </p:nvPr>
        </p:nvGraphicFramePr>
        <p:xfrm>
          <a:off x="180109" y="2815224"/>
          <a:ext cx="5999019" cy="269412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35226"/>
                <a:gridCol w="1747341"/>
                <a:gridCol w="2616452"/>
              </a:tblGrid>
              <a:tr h="12690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ক্রমিক</a:t>
                      </a:r>
                      <a:r>
                        <a:rPr lang="bn-BD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নং</a:t>
                      </a:r>
                      <a:endParaRPr lang="en-US" sz="3200" dirty="0" smtClean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দাম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(P)</a:t>
                      </a:r>
                      <a:endParaRPr lang="en-US" sz="3200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চাহিদার </a:t>
                      </a:r>
                      <a:r>
                        <a:rPr lang="en-US" sz="3200" dirty="0" err="1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পরিমান</a:t>
                      </a:r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(Q)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712518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endParaRPr lang="en-US" sz="3200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 টাকা</a:t>
                      </a:r>
                      <a:endParaRPr lang="en-US" sz="3200" dirty="0" smtClean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20</a:t>
                      </a:r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একক</a:t>
                      </a:r>
                      <a:endParaRPr lang="en-US" sz="3200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712518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endParaRPr lang="en-US" sz="3200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 টাকা</a:t>
                      </a:r>
                      <a:endParaRPr lang="en-US" sz="3200" dirty="0" smtClean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10</a:t>
                      </a:r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একক</a:t>
                      </a:r>
                      <a:endParaRPr lang="en-US" sz="3200" dirty="0" smtClean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360461" y="1721549"/>
            <a:ext cx="2129675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endParaRPr lang="en-US" sz="3600" dirty="0">
              <a:solidFill>
                <a:schemeClr val="bg1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6757631" y="1623819"/>
            <a:ext cx="5113505" cy="4955540"/>
            <a:chOff x="6757631" y="1623819"/>
            <a:chExt cx="5113505" cy="4955540"/>
          </a:xfrm>
        </p:grpSpPr>
        <p:grpSp>
          <p:nvGrpSpPr>
            <p:cNvPr id="36" name="Group 35"/>
            <p:cNvGrpSpPr/>
            <p:nvPr/>
          </p:nvGrpSpPr>
          <p:grpSpPr>
            <a:xfrm>
              <a:off x="6757631" y="1623819"/>
              <a:ext cx="5113505" cy="4955540"/>
              <a:chOff x="6757631" y="1623819"/>
              <a:chExt cx="5113505" cy="4955540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6757631" y="1623819"/>
                <a:ext cx="5113505" cy="4323444"/>
                <a:chOff x="6757631" y="1740017"/>
                <a:chExt cx="5113505" cy="4323444"/>
              </a:xfrm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7567914" y="4372662"/>
                  <a:ext cx="2092823" cy="914400"/>
                </a:xfrm>
                <a:prstGeom prst="rect">
                  <a:avLst/>
                </a:prstGeom>
                <a:ln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7575090" y="3541420"/>
                  <a:ext cx="1066800" cy="1752600"/>
                </a:xfrm>
                <a:prstGeom prst="rect">
                  <a:avLst/>
                </a:prstGeom>
                <a:solidFill>
                  <a:schemeClr val="bg2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7146736" y="5294020"/>
                  <a:ext cx="457200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o</a:t>
                  </a:r>
                  <a:endParaRPr lang="en-US" sz="4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11490136" y="5395045"/>
                  <a:ext cx="3810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>
                      <a:solidFill>
                        <a:srgbClr val="C00000"/>
                      </a:solidFill>
                    </a:rPr>
                    <a:t>Q</a:t>
                  </a: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7032368" y="1740017"/>
                  <a:ext cx="3810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 smtClean="0">
                      <a:solidFill>
                        <a:srgbClr val="C00000"/>
                      </a:solidFill>
                    </a:rPr>
                    <a:t>P</a:t>
                  </a:r>
                  <a:endParaRPr lang="en-US" sz="3600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9757700" y="3788623"/>
                  <a:ext cx="42472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/>
                    <a:t>a</a:t>
                  </a:r>
                  <a:endParaRPr lang="en-US" sz="2800" dirty="0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7899772" y="2178764"/>
                  <a:ext cx="40368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/>
                    <a:t>D</a:t>
                  </a: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6929778" y="4156110"/>
                  <a:ext cx="4572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0000"/>
                      </a:solidFill>
                    </a:rPr>
                    <a:t>5</a:t>
                  </a:r>
                  <a:endParaRPr lang="en-US" sz="28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8402332" y="5427254"/>
                  <a:ext cx="6096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10</a:t>
                  </a:r>
                  <a:endParaRPr lang="en-US" sz="2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9360461" y="5394713"/>
                  <a:ext cx="6096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20</a:t>
                  </a:r>
                  <a:endParaRPr lang="en-US" sz="2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 rot="16200000">
                  <a:off x="6580429" y="2469792"/>
                  <a:ext cx="100073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3600" b="1" i="1" dirty="0" smtClean="0">
                      <a:solidFill>
                        <a:srgbClr val="C00000"/>
                      </a:solidFill>
                      <a:latin typeface="NikoshBAN" pitchFamily="2" charset="0"/>
                      <a:cs typeface="NikoshBAN" pitchFamily="2" charset="0"/>
                    </a:rPr>
                    <a:t>দাম</a:t>
                  </a:r>
                  <a:endParaRPr lang="en-US" sz="3600" b="1" i="1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6898801" y="3384631"/>
                  <a:ext cx="64633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2800" b="1" dirty="0" smtClean="0">
                      <a:solidFill>
                        <a:srgbClr val="FF0000"/>
                      </a:solidFill>
                    </a:rPr>
                    <a:t>10</a:t>
                  </a:r>
                  <a:endParaRPr lang="en-US" sz="28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7472434" y="1871399"/>
                  <a:ext cx="78222" cy="3422621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 flipH="1">
                  <a:off x="7446432" y="5287062"/>
                  <a:ext cx="3962400" cy="130805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 rot="2317615">
                  <a:off x="7367973" y="3836569"/>
                  <a:ext cx="3704171" cy="142565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8764992" y="3018200"/>
                  <a:ext cx="40368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/>
                    <a:t>b</a:t>
                  </a:r>
                  <a:endParaRPr lang="en-US" sz="2800" dirty="0"/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10711456" y="4658360"/>
                  <a:ext cx="58361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/>
                    <a:t>D</a:t>
                  </a:r>
                  <a:endParaRPr lang="en-US" sz="2800" dirty="0"/>
                </a:p>
              </p:txBody>
            </p:sp>
          </p:grpSp>
          <p:sp>
            <p:nvSpPr>
              <p:cNvPr id="27" name="TextBox 26"/>
              <p:cNvSpPr txBox="1"/>
              <p:nvPr/>
            </p:nvSpPr>
            <p:spPr>
              <a:xfrm>
                <a:off x="7815303" y="5994584"/>
                <a:ext cx="405583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b="1" i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   </a:t>
                </a:r>
                <a:r>
                  <a:rPr lang="bn-IN" sz="32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চাহিদা</a:t>
                </a:r>
                <a:r>
                  <a:rPr lang="bn-BD" sz="32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র  পারিমাণ</a:t>
                </a:r>
                <a:endParaRPr lang="en-US" sz="32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cxnSp>
          <p:nvCxnSpPr>
            <p:cNvPr id="30" name="Straight Connector 29"/>
            <p:cNvCxnSpPr>
              <a:stCxn id="9" idx="0"/>
            </p:cNvCxnSpPr>
            <p:nvPr/>
          </p:nvCxnSpPr>
          <p:spPr>
            <a:xfrm flipH="1">
              <a:off x="7511545" y="4256464"/>
              <a:ext cx="110278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Connector 33"/>
          <p:cNvCxnSpPr/>
          <p:nvPr/>
        </p:nvCxnSpPr>
        <p:spPr>
          <a:xfrm>
            <a:off x="6333375" y="1105446"/>
            <a:ext cx="34057" cy="5360190"/>
          </a:xfrm>
          <a:prstGeom prst="line">
            <a:avLst/>
          </a:prstGeom>
          <a:ln w="5715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2EA0F-CB9E-4CF6-B0E3-869EBA093809}" type="datetime1">
              <a:rPr lang="en-US" smtClean="0"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dirty="0" smtClean="0"/>
              <a:t>মো: আবুদাউদ, টাপুরচর স্কুল এন্ড কলেজ,রেৌমারী, কুড়িগ্রাম।01719330688  </a:t>
            </a:r>
            <a:r>
              <a:rPr lang="en-US" dirty="0" smtClean="0"/>
              <a:t>sumonict16@gmail.com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CBD7F-CE2E-44BD-AA68-9A0E204BA32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97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Group_Study_by_gtwotee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brightnessContrast bright="69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46150" y="2507989"/>
            <a:ext cx="6645850" cy="43500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1001154"/>
            <a:ext cx="9553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বিধির আলোকে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কাল্পনিক</a:t>
            </a:r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সূচী তৈরী </a:t>
            </a:r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সূচী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আলোকে </a:t>
            </a:r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13314" y="19139"/>
            <a:ext cx="2358571" cy="692696"/>
          </a:xfrm>
        </p:spPr>
        <p:txBody>
          <a:bodyPr>
            <a:noAutofit/>
          </a:bodyPr>
          <a:lstStyle/>
          <a:p>
            <a:r>
              <a:rPr lang="en-US" sz="44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4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endParaRPr lang="en-US" sz="4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C0B9E-810C-44A7-8D7E-31B3715C75FC}" type="datetime1">
              <a:rPr lang="en-US" smtClean="0"/>
              <a:t>23-Nov-19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CBD7F-CE2E-44BD-AA68-9A0E204BA32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62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F6CD5-1E60-4A53-BD49-B504FDF69B52}" type="datetime1">
              <a:rPr lang="en-US" smtClean="0"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CBD7F-CE2E-44BD-AA68-9A0E204BA32C}" type="slidenum">
              <a:rPr lang="en-US" smtClean="0"/>
              <a:t>15</a:t>
            </a:fld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76200" y="76200"/>
            <a:ext cx="1957160" cy="914400"/>
          </a:xfrm>
          <a:prstGeom prst="cloud">
            <a:avLst/>
          </a:prstGeom>
          <a:solidFill>
            <a:srgbClr val="00B0F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bn-IN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9521" y="1023006"/>
            <a:ext cx="7983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চাহিদার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7550" y="1484185"/>
            <a:ext cx="2326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7549" y="1945364"/>
            <a:ext cx="2544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IN" sz="3200" dirty="0"/>
              <a:t>গ. </a:t>
            </a:r>
            <a:r>
              <a:rPr lang="en-US" sz="3200" dirty="0"/>
              <a:t> ৩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56225" y="2007405"/>
            <a:ext cx="2436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457200">
              <a:defRPr sz="28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IN" sz="3200" dirty="0"/>
              <a:t>ঘ. </a:t>
            </a:r>
            <a:r>
              <a:rPr lang="en-US" sz="3200" dirty="0"/>
              <a:t> ৫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26127" y="1487579"/>
            <a:ext cx="3137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457200">
              <a:defRPr sz="28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IN" sz="3200" dirty="0"/>
              <a:t>খ. </a:t>
            </a:r>
            <a:r>
              <a:rPr lang="en-US" sz="3200" dirty="0"/>
              <a:t> ৪</a:t>
            </a:r>
            <a:endParaRPr lang="bn-IN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481949" y="2600980"/>
            <a:ext cx="6203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দামের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চাহিদার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200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5596" y="3276600"/>
            <a:ext cx="2326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বিপরীতমুখী</a:t>
            </a: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5595" y="3737779"/>
            <a:ext cx="2326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উভয়ই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14173" y="3744567"/>
            <a:ext cx="2714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কোনটিই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14173" y="3279994"/>
            <a:ext cx="2679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সমমুখী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68342" y="1377938"/>
            <a:ext cx="2971799" cy="523220"/>
          </a:xfrm>
          <a:prstGeom prst="rect">
            <a:avLst/>
          </a:prstGeom>
          <a:solidFill>
            <a:srgbClr val="00CCFF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bn-IN" sz="28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</a:t>
            </a:r>
            <a:r>
              <a:rPr lang="en-US" sz="28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r>
              <a:rPr lang="bn-IN" sz="28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আবার চেষ্টা কর।</a:t>
            </a:r>
            <a:endParaRPr lang="en-US" sz="280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87191" y="2339370"/>
            <a:ext cx="3038901" cy="523220"/>
          </a:xfrm>
          <a:prstGeom prst="rect">
            <a:avLst/>
          </a:prstGeom>
          <a:solidFill>
            <a:srgbClr val="00CCFF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bn-IN" sz="28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</a:t>
            </a:r>
            <a:r>
              <a:rPr lang="en-US" sz="28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r>
              <a:rPr lang="bn-IN" sz="28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আবার চেষ্টা কর।</a:t>
            </a:r>
            <a:endParaRPr lang="en-US" sz="280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51715" y="435278"/>
            <a:ext cx="3265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bn-IN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 ক্লিক কর।</a:t>
            </a:r>
            <a:endParaRPr lang="en-US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33190" y="3061694"/>
            <a:ext cx="3276601" cy="523220"/>
          </a:xfrm>
          <a:prstGeom prst="rect">
            <a:avLst/>
          </a:prstGeom>
          <a:solidFill>
            <a:srgbClr val="00CCFF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en-US" sz="280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28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bn-IN" sz="28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88654" y="1658404"/>
            <a:ext cx="3276601" cy="523220"/>
          </a:xfrm>
          <a:prstGeom prst="rect">
            <a:avLst/>
          </a:prstGeom>
          <a:solidFill>
            <a:srgbClr val="00CCFF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en-US" sz="280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28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bn-IN" sz="28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73633" y="1827053"/>
            <a:ext cx="2971799" cy="523220"/>
          </a:xfrm>
          <a:prstGeom prst="rect">
            <a:avLst/>
          </a:prstGeom>
          <a:solidFill>
            <a:srgbClr val="00CCFF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bn-IN" sz="28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</a:t>
            </a:r>
            <a:r>
              <a:rPr lang="en-US" sz="28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r>
              <a:rPr lang="bn-IN" sz="28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আবার চেষ্টা কর।</a:t>
            </a:r>
            <a:endParaRPr lang="en-US" sz="280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154293" y="2924145"/>
            <a:ext cx="2971799" cy="523220"/>
          </a:xfrm>
          <a:prstGeom prst="rect">
            <a:avLst/>
          </a:prstGeom>
          <a:solidFill>
            <a:srgbClr val="00CCFF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bn-IN" sz="28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</a:t>
            </a:r>
            <a:r>
              <a:rPr lang="en-US" sz="28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r>
              <a:rPr lang="bn-IN" sz="28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আবার চেষ্টা কর।</a:t>
            </a:r>
            <a:endParaRPr lang="en-US" sz="280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80947" y="4767583"/>
            <a:ext cx="3048000" cy="523220"/>
          </a:xfrm>
          <a:prstGeom prst="rect">
            <a:avLst/>
          </a:prstGeom>
          <a:solidFill>
            <a:srgbClr val="00CCFF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bn-IN" sz="28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</a:t>
            </a:r>
            <a:r>
              <a:rPr lang="en-US" sz="28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r>
              <a:rPr lang="bn-IN" sz="28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আবার চেষ্টা কর।</a:t>
            </a:r>
            <a:endParaRPr lang="en-US" sz="280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59131" y="4753721"/>
            <a:ext cx="3048000" cy="523220"/>
          </a:xfrm>
          <a:prstGeom prst="rect">
            <a:avLst/>
          </a:prstGeom>
          <a:solidFill>
            <a:srgbClr val="00CCFF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bn-IN" sz="28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দুঃখিত</a:t>
            </a:r>
            <a:r>
              <a:rPr lang="en-US" sz="28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r>
              <a:rPr lang="bn-IN" sz="28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আবার চেষ্টা কর।</a:t>
            </a:r>
            <a:endParaRPr lang="en-US" sz="280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59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ock-photo-10163949-group-stud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4889" y="425993"/>
            <a:ext cx="4691295" cy="4098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" t="13949" r="7172" b="34456"/>
          <a:stretch/>
        </p:blipFill>
        <p:spPr bwMode="auto">
          <a:xfrm>
            <a:off x="0" y="2276872"/>
            <a:ext cx="4953000" cy="732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9442" y="3697707"/>
            <a:ext cx="8423564" cy="283154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bn-BD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 </a:t>
            </a:r>
            <a:r>
              <a:rPr lang="bn-BD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কী?</a:t>
            </a:r>
            <a:endParaRPr lang="en-U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bn-IN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চাহিদা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অপেক্ষক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কী?</a:t>
            </a:r>
            <a:endParaRPr lang="bn-BD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bn-BD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চাহিদা </a:t>
            </a:r>
            <a:r>
              <a:rPr lang="bn-BD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বিধি </a:t>
            </a:r>
            <a:r>
              <a:rPr lang="bn-BD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কী?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bn-BD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চাহিদার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ধারণা </a:t>
            </a:r>
            <a:r>
              <a:rPr lang="bn-BD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 </a:t>
            </a:r>
            <a:r>
              <a:rPr lang="bn-IN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bn-BD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bn-IN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চাহিদা </a:t>
            </a:r>
            <a:r>
              <a:rPr lang="bn-BD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বিধিকে </a:t>
            </a:r>
            <a:r>
              <a:rPr lang="bn-IN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চাহিদা </a:t>
            </a:r>
            <a:r>
              <a:rPr lang="bn-BD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সূচী </a:t>
            </a:r>
            <a:r>
              <a:rPr lang="bn-BD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bn-IN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চাহিদা </a:t>
            </a:r>
            <a:r>
              <a:rPr lang="bn-BD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রেখায় </a:t>
            </a:r>
            <a:r>
              <a:rPr lang="bn-BD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রুপ </a:t>
            </a:r>
            <a:r>
              <a:rPr lang="bn-IN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দেওয়া</a:t>
            </a:r>
            <a:r>
              <a:rPr lang="bn-BD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D0CC8-A778-4F94-9899-D27CBBD5C907}" type="datetime1">
              <a:rPr lang="en-US" smtClean="0"/>
              <a:t>23-Nov-19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CBD7F-CE2E-44BD-AA68-9A0E204BA32C}" type="slidenum">
              <a:rPr lang="en-US" smtClean="0"/>
              <a:t>16</a:t>
            </a:fld>
            <a:endParaRPr lang="en-US"/>
          </a:p>
        </p:txBody>
      </p:sp>
      <p:sp>
        <p:nvSpPr>
          <p:cNvPr id="9" name="Cloud 8"/>
          <p:cNvSpPr/>
          <p:nvPr/>
        </p:nvSpPr>
        <p:spPr>
          <a:xfrm>
            <a:off x="259442" y="119742"/>
            <a:ext cx="3321958" cy="1186543"/>
          </a:xfrm>
          <a:prstGeom prst="cloud">
            <a:avLst/>
          </a:prstGeom>
          <a:solidFill>
            <a:srgbClr val="00B0F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4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8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EE816-69A4-4A86-B200-B226178A1164}" type="datetime1">
              <a:rPr lang="en-US" smtClean="0"/>
              <a:t>23-Nov-19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CBD7F-CE2E-44BD-AA68-9A0E204BA32C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 descr="home-icon.jpg"/>
          <p:cNvPicPr>
            <a:picLocks noChangeAspect="1"/>
          </p:cNvPicPr>
          <p:nvPr/>
        </p:nvPicPr>
        <p:blipFill>
          <a:blip r:embed="rId2">
            <a:lum bright="40000" contrast="-40000"/>
          </a:blip>
          <a:stretch>
            <a:fillRect/>
          </a:stretch>
        </p:blipFill>
        <p:spPr>
          <a:xfrm>
            <a:off x="6331062" y="1801089"/>
            <a:ext cx="5860938" cy="4867215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42853" y="2875924"/>
            <a:ext cx="10063822" cy="149834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v"/>
            </a:pP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কাল্পনিক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সূচীর </a:t>
            </a:r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রেখা </a:t>
            </a:r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অংকন করবে।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বিধির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ব্যতিক্রম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80354" y="27385"/>
            <a:ext cx="4279198" cy="692696"/>
          </a:xfr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bn-BD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</a:t>
            </a:r>
            <a:r>
              <a:rPr lang="bn-IN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কাজঃ-</a:t>
            </a:r>
            <a:endParaRPr lang="en-US" sz="5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26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F6CD5-1E60-4A53-BD49-B504FDF69B52}" type="datetime1">
              <a:rPr lang="en-US" smtClean="0"/>
              <a:t>23-Nov-19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CBD7F-CE2E-44BD-AA68-9A0E204BA32C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164324" y="1381139"/>
            <a:ext cx="934357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239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39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78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9600" y="235526"/>
            <a:ext cx="5791200" cy="789709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</a:bodyPr>
          <a:lstStyle/>
          <a:p>
            <a:r>
              <a:rPr lang="bn-I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368" y="2570817"/>
            <a:ext cx="11571556" cy="39703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কন্টেন্ট সম্পাদক হিসেবে যাঁদের নির্দেশনা, পরামর্শ ও তত্ত্বাবধানে এই মডেল কন্টেন্ট সমৃদ্ধ হয়েছে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bn-BD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bn-IN" sz="2800" dirty="0"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জনাব </a:t>
            </a:r>
            <a:r>
              <a:rPr lang="en-US" sz="2800" b="1" dirty="0" err="1" smtClean="0"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ড.এ.এইচ.এম</a:t>
            </a:r>
            <a:r>
              <a:rPr lang="en-US" sz="2800" b="1" dirty="0" smtClean="0"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ফিরোজ</a:t>
            </a:r>
            <a:r>
              <a:rPr lang="en-US" sz="2800" b="1" dirty="0" smtClean="0"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কবীর</a:t>
            </a:r>
            <a:r>
              <a:rPr lang="en-US" sz="2800" dirty="0"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মন্ডল</a:t>
            </a:r>
            <a:r>
              <a:rPr lang="bn-BD" sz="2800" dirty="0" smtClean="0"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অধ্যাপক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চার্স ট্রেনিং কলেজ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রংপুর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bn-IN" sz="2800" dirty="0" smtClean="0"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জনাব </a:t>
            </a:r>
            <a:r>
              <a:rPr lang="en-US" sz="2800" dirty="0" err="1" smtClean="0"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2800" dirty="0" smtClean="0"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 err="1" smtClean="0"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আকতারুল</a:t>
            </a:r>
            <a:r>
              <a:rPr lang="en-US" sz="2800" b="1" dirty="0" smtClean="0"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endParaRPr lang="bn-BD" sz="2800" dirty="0" smtClean="0">
              <a:effectLst>
                <a:innerShdw blurRad="114300">
                  <a:prstClr val="black"/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সহকা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রী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অধ্যাপক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টি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চার্স ট্রেনিং কলেজ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রংপুর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bn-IN" sz="2800" dirty="0"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জনাব </a:t>
            </a:r>
            <a:r>
              <a:rPr lang="en-US" sz="2800" b="1" dirty="0" err="1"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2800" b="1" dirty="0"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 err="1"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মাসুম</a:t>
            </a:r>
            <a:r>
              <a:rPr lang="en-US" sz="2800" b="1" dirty="0"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বারী</a:t>
            </a:r>
            <a:r>
              <a:rPr lang="en-US" sz="2800" b="1" dirty="0"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রয়েল</a:t>
            </a:r>
            <a:r>
              <a:rPr lang="bn-IN" sz="2800" dirty="0"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গবেষনা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,টি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চার্স ট্রেনিং কলেজ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রংপুর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জনাব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মামুনুর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রশিদ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),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মঙ্গলবাড়ী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কলেজ,জয়পুরহাট</a:t>
            </a:r>
            <a:endParaRPr lang="en-US" sz="2800" dirty="0">
              <a:solidFill>
                <a:srgbClr val="00542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4260" y="1260978"/>
            <a:ext cx="11458232" cy="120032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শিক্ষা মন্ত্রণালয়, মাউশি, এনসিটিবি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ইউএসইও,অধ্যক্ষ</a:t>
            </a:r>
            <a:r>
              <a:rPr lang="bn-IN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এটুআই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-এর সংশ্লিষ্ট কর্মকর্তাবৃন্দ 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92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82102" y="3391882"/>
            <a:ext cx="575718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আইডি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নং১০৭০৪৫_১৩৫০,বিটিটি_৪৫_৩০</a:t>
            </a:r>
          </a:p>
          <a:p>
            <a:pPr algn="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মোঃ আবুদাউদ</a:t>
            </a:r>
          </a:p>
          <a:p>
            <a:pPr algn="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প্রভাষক ( অর্থনীতি)</a:t>
            </a:r>
          </a:p>
          <a:p>
            <a:pPr algn="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টাপুরচর স্কুল এন্ড কলেজ</a:t>
            </a:r>
          </a:p>
          <a:p>
            <a:pPr algn="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রৌমারী, কুড়িগ্রাম।</a:t>
            </a:r>
          </a:p>
          <a:p>
            <a:pPr algn="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মোবাইলঃ </a:t>
            </a:r>
            <a:r>
              <a:rPr lang="bn-IN" sz="3200" dirty="0" smtClean="0">
                <a:latin typeface="Times New Roman" pitchFamily="18" charset="0"/>
                <a:cs typeface="NikoshBAN" pitchFamily="2" charset="0"/>
              </a:rPr>
              <a:t>০১৭১৯৩৩০৬৮৮</a:t>
            </a:r>
          </a:p>
          <a:p>
            <a:pPr algn="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ই-মেইলঃ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sumonict16@gmail.com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0728"/>
            <a:ext cx="2364828" cy="23648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Flowchart: Terminator 6"/>
          <p:cNvSpPr/>
          <p:nvPr/>
        </p:nvSpPr>
        <p:spPr>
          <a:xfrm>
            <a:off x="3600611" y="-26809"/>
            <a:ext cx="4601028" cy="862381"/>
          </a:xfrm>
          <a:prstGeom prst="flowChartTerminator">
            <a:avLst/>
          </a:prstGeom>
          <a:noFill/>
          <a:ln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u="sng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0" y="2565034"/>
            <a:ext cx="3337820" cy="72063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 u="sng" dirty="0" smtClean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lvl="0" algn="ctr"/>
            <a:r>
              <a:rPr lang="bn-BD" sz="4000" u="sng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শিক্ষক </a:t>
            </a:r>
            <a:r>
              <a:rPr lang="bn-BD" sz="4000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u="sng" dirty="0"/>
          </a:p>
        </p:txBody>
      </p:sp>
      <p:sp>
        <p:nvSpPr>
          <p:cNvPr id="8" name="Rounded Rectangle 7"/>
          <p:cNvSpPr/>
          <p:nvPr/>
        </p:nvSpPr>
        <p:spPr>
          <a:xfrm>
            <a:off x="7425281" y="2448609"/>
            <a:ext cx="3007192" cy="56350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algn="ctr"/>
            <a:r>
              <a:rPr lang="bn-BD" sz="4000" u="sng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4000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  <a:p>
            <a:pPr lvl="0" algn="ctr"/>
            <a:endParaRPr lang="en-US" sz="2400" dirty="0" smtClean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50295" y="3077439"/>
            <a:ext cx="48989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itchFamily="2" charset="0"/>
              </a:rPr>
              <a:t>বিষয়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		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অর্থনীতি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		: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একাদশ-দ্বাদশ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		: ৪৫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পিরিয়ড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	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	: </a:t>
            </a:r>
            <a:fld id="{95FC96F5-B42D-4E5D-9B02-1EA4EF0B4DC4}" type="datetime1">
              <a:rPr lang="en-US" sz="3600" smtClean="0">
                <a:latin typeface="Times New Roman" pitchFamily="18" charset="0"/>
                <a:cs typeface="Times New Roman" pitchFamily="18" charset="0"/>
              </a:rPr>
              <a:t>23-Nov-19</a:t>
            </a:fld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7998F-B193-4FFF-8E1A-EE42A27C4429}" type="datetime1">
              <a:rPr lang="en-US" smtClean="0"/>
              <a:t>23-Nov-19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391639" y="6504632"/>
            <a:ext cx="7619999" cy="365125"/>
          </a:xfrm>
        </p:spPr>
        <p:txBody>
          <a:bodyPr/>
          <a:lstStyle/>
          <a:p>
            <a:r>
              <a:rPr lang="as-IN" dirty="0" smtClean="0"/>
              <a:t>মো: আবুদাউদ, টাপুরচর স্কুল এন্ড কলেজ,রেৌমারী, কুড়িগ্রাম।01719330688  </a:t>
            </a:r>
            <a:r>
              <a:rPr lang="en-US" dirty="0" smtClean="0"/>
              <a:t>sumonict16@gmail.com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2406607" y="60618"/>
            <a:ext cx="779767" cy="365125"/>
          </a:xfrm>
        </p:spPr>
        <p:txBody>
          <a:bodyPr/>
          <a:lstStyle/>
          <a:p>
            <a:fld id="{C04CBD7F-CE2E-44BD-AA68-9A0E204BA32C}" type="slidenum">
              <a:rPr lang="en-US" smtClean="0"/>
              <a:t>2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877" y="65704"/>
            <a:ext cx="3123187" cy="228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53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মামুন নতুন কনটেন্ট\chick-1939192_19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964"/>
            <a:ext cx="12192000" cy="67890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06" y="116227"/>
            <a:ext cx="12146494" cy="66945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50C60-5FF6-49D8-9140-C432B6FC1D90}" type="datetime1">
              <a:rPr lang="en-US" smtClean="0"/>
              <a:t>23-Nov-19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CBD7F-CE2E-44BD-AA68-9A0E204BA32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6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মামুন নতুন কনটেন্ট\chick-1939192_19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130"/>
            <a:ext cx="12192000" cy="6723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F1EF0-0058-427A-9EA5-E00DC4674D0E}" type="datetime1">
              <a:rPr lang="en-US" smtClean="0"/>
              <a:t>23-Nov-19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CBD7F-CE2E-44BD-AA68-9A0E204BA32C}" type="slidenum">
              <a:rPr lang="en-US" smtClean="0"/>
              <a:t>4</a:t>
            </a:fld>
            <a:endParaRPr lang="en-US"/>
          </a:p>
        </p:txBody>
      </p:sp>
      <p:sp>
        <p:nvSpPr>
          <p:cNvPr id="4" name="Bevel 3"/>
          <p:cNvSpPr/>
          <p:nvPr/>
        </p:nvSpPr>
        <p:spPr>
          <a:xfrm>
            <a:off x="116914" y="33130"/>
            <a:ext cx="12075086" cy="898635"/>
          </a:xfrm>
          <a:prstGeom prst="bevel">
            <a:avLst>
              <a:gd name="adj" fmla="val 4819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endParaRPr 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02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9" t="15018" r="24109" b="36599"/>
          <a:stretch/>
        </p:blipFill>
        <p:spPr bwMode="auto">
          <a:xfrm>
            <a:off x="678870" y="1662545"/>
            <a:ext cx="5292437" cy="734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3040" y="2413329"/>
            <a:ext cx="10280574" cy="310854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কী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 বলতে পারবে।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অপেক্ষক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বিধি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তা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 পারবে।</a:t>
            </a:r>
            <a:endParaRPr lang="bn-BD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বিধিকে 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সূচী ও 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রেখায় রুপ দিতে পারবে।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14799" y="0"/>
            <a:ext cx="274320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5A133-6726-4E93-A491-89F506CB3E3D}" type="datetime1">
              <a:rPr lang="en-US" smtClean="0"/>
              <a:t>23-Nov-19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CBD7F-CE2E-44BD-AA68-9A0E204BA3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3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5713" y="425074"/>
            <a:ext cx="5400600" cy="4884064"/>
          </a:xfrm>
          <a:prstGeom prst="rect">
            <a:avLst/>
          </a:prstGeom>
        </p:spPr>
      </p:pic>
      <p:pic>
        <p:nvPicPr>
          <p:cNvPr id="6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498" y="267841"/>
            <a:ext cx="6381215" cy="5328593"/>
          </a:xfrm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DE1EA-D6C5-4BF0-B8E4-87DBACB4EE8C}" type="datetime1">
              <a:rPr lang="en-US" smtClean="0"/>
              <a:t>23-Nov-19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CBD7F-CE2E-44BD-AA68-9A0E204BA32C}" type="slidenum">
              <a:rPr lang="en-US" smtClean="0"/>
              <a:t>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5596434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ছবিগুলোতে আমরা কি দেখতে পাচ্ছি?</a:t>
            </a:r>
          </a:p>
        </p:txBody>
      </p:sp>
    </p:spTree>
    <p:extLst>
      <p:ext uri="{BB962C8B-B14F-4D97-AF65-F5344CB8AC3E}">
        <p14:creationId xmlns:p14="http://schemas.microsoft.com/office/powerpoint/2010/main" val="343956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9733" y="16933"/>
            <a:ext cx="8229600" cy="836712"/>
          </a:xfrm>
        </p:spPr>
        <p:txBody>
          <a:bodyPr>
            <a:normAutofit/>
          </a:bodyPr>
          <a:lstStyle/>
          <a:p>
            <a:r>
              <a:rPr lang="bn-IN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…..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24224"/>
            <a:ext cx="10718800" cy="2680839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bn-IN" sz="3600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চাহিদার বৈশিষ্ট্য</a:t>
            </a:r>
            <a:r>
              <a:rPr lang="en-US" sz="3600" dirty="0" err="1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bn-IN" sz="3600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হল-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36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দ্রব্য পাওয়ার আকাঙ্খা।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36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দ্রব্য ক্রয় করার সামর্থ।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36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 ব্যয় করার ইচ্ছা।</a:t>
            </a:r>
          </a:p>
          <a:p>
            <a:pPr>
              <a:buFont typeface="Wingdings" pitchFamily="2" charset="2"/>
              <a:buChar char="Ø"/>
            </a:pPr>
            <a:endParaRPr lang="en-US" sz="36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915BC-79F4-403D-854C-C99FBD98D992}" type="datetime1">
              <a:rPr lang="en-US" smtClean="0"/>
              <a:t>23-Nov-19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CBD7F-CE2E-44BD-AA68-9A0E204BA32C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1812" y="4464900"/>
            <a:ext cx="1165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“উপরোক্ত শর্ত সাপেক্ষে একজন ভোক্তা একটি নির্দিষ্ট সময়ে,বিভিন্ন দামে একটি দ্রব্যের কি পরিমান ক্রয় করতে চায় তাই </a:t>
            </a:r>
            <a:r>
              <a:rPr lang="bn-IN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bn-IN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en-US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36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44" y="80141"/>
            <a:ext cx="11999928" cy="6610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45F9-AEA6-435D-9B49-B83EA2DBA9E8}" type="datetime1">
              <a:rPr lang="en-US" smtClean="0"/>
              <a:t>23-Nov-19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CBD7F-CE2E-44BD-AA68-9A0E204BA32C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149744" y="1908940"/>
            <a:ext cx="2439468" cy="72008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79572" y="71336"/>
            <a:ext cx="21701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৩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9744" y="111695"/>
            <a:ext cx="2680138" cy="504056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bn-BD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কাজঃ-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33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9501" y="0"/>
            <a:ext cx="11808372" cy="1551218"/>
          </a:xfrm>
          <a:prstGeom prst="roundRect">
            <a:avLst/>
          </a:prstGeom>
          <a:solidFill>
            <a:srgbClr val="7030A0"/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f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</a:t>
            </a:r>
            <a:r>
              <a:rPr lang="bn-BD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b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b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bn-BD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দামের উপার নির্ভরশীল।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bn-I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f=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ফাংশন</a:t>
            </a:r>
            <a:endParaRPr lang="bn-BD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36483" y="3020297"/>
            <a:ext cx="11808372" cy="2479964"/>
          </a:xfrm>
          <a:prstGeom prst="roundRect">
            <a:avLst/>
          </a:prstGeom>
          <a:solidFill>
            <a:srgbClr val="7030A0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IN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অন্যান্য অবস্থা স্থির থেকে </a:t>
            </a:r>
            <a:r>
              <a:rPr lang="bn-BD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bn-IN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কমলে </a:t>
            </a:r>
            <a:r>
              <a:rPr lang="bn-IN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চাহিদার পরিমান </a:t>
            </a:r>
            <a:r>
              <a:rPr lang="bn-BD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</a:t>
            </a:r>
            <a:r>
              <a:rPr lang="bn-IN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এবং </a:t>
            </a:r>
            <a:r>
              <a:rPr lang="bn-BD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দাম বাড়লে </a:t>
            </a:r>
            <a:r>
              <a:rPr lang="bn-IN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চাহিদার পরিমান</a:t>
            </a:r>
            <a:r>
              <a:rPr lang="bn-BD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কম</a:t>
            </a:r>
            <a:r>
              <a:rPr lang="bn-IN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bn-BD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i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দাম এবং </a:t>
            </a:r>
            <a:r>
              <a:rPr lang="bn-IN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bn-IN" sz="2800" b="1" i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2800" b="1" i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i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মধ্যকার এই বিপরীত সম্পর্কই </a:t>
            </a:r>
            <a:r>
              <a:rPr lang="bn-IN" sz="2800" b="1" i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চাহিদা </a:t>
            </a:r>
            <a:r>
              <a:rPr lang="bn-BD" sz="2800" b="1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বিধি</a:t>
            </a:r>
            <a:r>
              <a:rPr lang="en-US" sz="2800" b="1" i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i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9C062-F3A7-42AB-B8E3-721B050D7757}" type="datetime1">
              <a:rPr lang="en-US" smtClean="0"/>
              <a:t>23-Nov-19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CBD7F-CE2E-44BD-AA68-9A0E204BA32C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1781" y="5638799"/>
            <a:ext cx="11573800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পরিবর্তক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পরিপূরক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দ্রব্যের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ভোক্তার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আয়,রুচি,পছন্দ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অভ্যাস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4073" y="1639853"/>
            <a:ext cx="11573800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স্থির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দামের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চাহিদার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পরিমানের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গণিতের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অপেক্ষক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4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ilk Glass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367</TotalTime>
  <Words>799</Words>
  <Application>Microsoft Office PowerPoint</Application>
  <PresentationFormat>Custom</PresentationFormat>
  <Paragraphs>191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চাহিদা হচ্ছে…..</vt:lpstr>
      <vt:lpstr>একক কাজঃ-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 </vt:lpstr>
      <vt:lpstr>PowerPoint Presentation</vt:lpstr>
      <vt:lpstr>PowerPoint Presentation</vt:lpstr>
      <vt:lpstr>বাড়ীর কাজঃ-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zulfikar</dc:creator>
  <cp:lastModifiedBy>Abudaud</cp:lastModifiedBy>
  <cp:revision>230</cp:revision>
  <dcterms:created xsi:type="dcterms:W3CDTF">2019-06-17T03:42:32Z</dcterms:created>
  <dcterms:modified xsi:type="dcterms:W3CDTF">2019-11-23T02:48:16Z</dcterms:modified>
</cp:coreProperties>
</file>