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3" r:id="rId2"/>
    <p:sldId id="393" r:id="rId3"/>
    <p:sldId id="405" r:id="rId4"/>
    <p:sldId id="389" r:id="rId5"/>
    <p:sldId id="397" r:id="rId6"/>
    <p:sldId id="387" r:id="rId7"/>
    <p:sldId id="378" r:id="rId8"/>
    <p:sldId id="409" r:id="rId9"/>
    <p:sldId id="385" r:id="rId10"/>
    <p:sldId id="414" r:id="rId11"/>
    <p:sldId id="413" r:id="rId12"/>
    <p:sldId id="412" r:id="rId13"/>
    <p:sldId id="411" r:id="rId14"/>
    <p:sldId id="401" r:id="rId15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3D5"/>
    <a:srgbClr val="40FA56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5194"/>
          <a:stretch/>
        </p:blipFill>
        <p:spPr>
          <a:xfrm>
            <a:off x="2424271" y="516600"/>
            <a:ext cx="6561951" cy="5539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75" y="2195165"/>
            <a:ext cx="2899668" cy="24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019" y="1891441"/>
            <a:ext cx="393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109" y="1058047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2681" y="3048000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moral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0081" y="3116759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নীতি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বাক্য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96681" y="34290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360" y="4430369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481" y="1459468"/>
            <a:ext cx="9001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w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6239" y="1434405"/>
            <a:ext cx="623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4876" y="1526738"/>
            <a:ext cx="60700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7281" y="143440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6918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210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4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89" y="5105400"/>
            <a:ext cx="196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marel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7489" y="5105400"/>
            <a:ext cx="18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morale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5881" y="5129663"/>
            <a:ext cx="191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6340" y="5129662"/>
            <a:ext cx="14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081" y="2819400"/>
            <a:ext cx="3657600" cy="13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6100" y="4984549"/>
            <a:ext cx="1536740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32098 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9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8045 0.2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464E-6 2.22222E-6 L 0.143 0.2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2795 0.24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648 0.2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  <p:bldP spid="28" grpId="0"/>
      <p:bldP spid="27" grpId="0"/>
      <p:bldP spid="29" grpId="0"/>
      <p:bldP spid="30" grpId="0"/>
      <p:bldP spid="31" grpId="0"/>
      <p:bldP spid="32" grpId="0"/>
      <p:bldP spid="12" grpId="0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467" y="1876898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198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281" y="4756266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moral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0081" y="4832466"/>
            <a:ext cx="137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মোরাল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66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6481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নীতি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বাক্য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13494" y="51054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9481" y="4840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তারিখঃ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০০/০০/০০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2825" y="188886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mora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6745" y="1901422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2825" y="1876306"/>
            <a:ext cx="224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-l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696" y="2920951"/>
            <a:ext cx="82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Page 59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38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" t="19072" r="8892" b="22571"/>
          <a:stretch/>
        </p:blipFill>
        <p:spPr>
          <a:xfrm>
            <a:off x="3291681" y="3042348"/>
            <a:ext cx="5181600" cy="137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603" y="1905000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2731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98363" y="2057401"/>
            <a:ext cx="4645025" cy="2320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8" dirty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8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8231" y="2057400"/>
            <a:ext cx="5893225" cy="2362200"/>
            <a:chOff x="5298231" y="2195165"/>
            <a:chExt cx="5893225" cy="2362200"/>
          </a:xfrm>
        </p:grpSpPr>
        <p:sp>
          <p:nvSpPr>
            <p:cNvPr id="3" name="TextBox 8"/>
            <p:cNvSpPr txBox="1"/>
            <p:nvPr/>
          </p:nvSpPr>
          <p:spPr>
            <a:xfrm>
              <a:off x="5951438" y="2195165"/>
              <a:ext cx="3411190" cy="103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98231" y="3233733"/>
              <a:ext cx="5893225" cy="1323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Lesson 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olden Goose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Parts of the lesson: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Activity-C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</a:t>
              </a:r>
              <a:r>
                <a:rPr lang="en-US" sz="2667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No-60</a:t>
              </a:r>
              <a:endParaRPr lang="en-US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15967" y="1614537"/>
            <a:ext cx="0" cy="2975719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8545" y="1759694"/>
            <a:ext cx="0" cy="2903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1124" y="1977429"/>
            <a:ext cx="0" cy="2757984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9681" y="1770616"/>
            <a:ext cx="6241752" cy="325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42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620" y="921553"/>
            <a:ext cx="914489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by </a:t>
            </a:r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1" t="15529" r="9847" b="19977"/>
          <a:stretch/>
        </p:blipFill>
        <p:spPr>
          <a:xfrm>
            <a:off x="7558881" y="2038995"/>
            <a:ext cx="1481603" cy="268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805" y="180128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kind of eggs did the goose lay?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6881" y="2514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the farmer think?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6881" y="3200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Did the farmer have any goose?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6881" y="3886200"/>
            <a:ext cx="372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was sad?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81" y="66378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186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17801" y="1369202"/>
            <a:ext cx="723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 is too--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5681" y="4724400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Activity-</a:t>
            </a:r>
            <a:r>
              <a:rPr lang="en-US" sz="3600" dirty="0" smtClean="0">
                <a:solidFill>
                  <a:srgbClr val="E943D5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solidFill>
                <a:srgbClr val="E943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17" y="2270760"/>
            <a:ext cx="1786128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62881" y="7620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" y="1600200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1" y="3200400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proper sounds and stress.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and stress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81" y="2293203"/>
            <a:ext cx="1075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3.1.2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simple questions and statements about familiar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4.2.1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simple stories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81" y="2057400"/>
            <a:ext cx="4707467" cy="2590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/>
          <a:stretch/>
        </p:blipFill>
        <p:spPr>
          <a:xfrm>
            <a:off x="5730081" y="4495800"/>
            <a:ext cx="4562623" cy="1960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4125" y="4058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read the whole story again.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281" y="5791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Repeat after me. 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/>
        </p:blipFill>
        <p:spPr>
          <a:xfrm>
            <a:off x="243681" y="478072"/>
            <a:ext cx="4343400" cy="198120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97496" y="5791200"/>
            <a:ext cx="2899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9481" y="143338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Pair reading.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>
          <a:xfrm>
            <a:off x="1843881" y="762000"/>
            <a:ext cx="2771775" cy="2050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1881" y="398652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reading.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7"/>
          <a:stretch/>
        </p:blipFill>
        <p:spPr>
          <a:xfrm>
            <a:off x="3270510" y="2777406"/>
            <a:ext cx="1371600" cy="2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9" y="1394213"/>
            <a:ext cx="9878804" cy="1324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4081" y="35300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moral of the story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is-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481" y="42158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“Don’t be greedy.”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481" y="558225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page-60 and see the Activity-C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 b="10784"/>
          <a:stretch/>
        </p:blipFill>
        <p:spPr>
          <a:xfrm>
            <a:off x="4510881" y="2023372"/>
            <a:ext cx="1889614" cy="16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316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184</cp:revision>
  <dcterms:created xsi:type="dcterms:W3CDTF">2006-08-16T00:00:00Z</dcterms:created>
  <dcterms:modified xsi:type="dcterms:W3CDTF">2009-01-01T09:06:48Z</dcterms:modified>
</cp:coreProperties>
</file>