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6" r:id="rId2"/>
    <p:sldId id="390" r:id="rId3"/>
    <p:sldId id="398" r:id="rId4"/>
    <p:sldId id="407" r:id="rId5"/>
    <p:sldId id="394" r:id="rId6"/>
    <p:sldId id="380" r:id="rId7"/>
    <p:sldId id="378" r:id="rId8"/>
    <p:sldId id="377" r:id="rId9"/>
    <p:sldId id="341" r:id="rId10"/>
    <p:sldId id="404" r:id="rId11"/>
    <p:sldId id="411" r:id="rId12"/>
    <p:sldId id="410" r:id="rId13"/>
    <p:sldId id="409" r:id="rId14"/>
    <p:sldId id="408" r:id="rId15"/>
    <p:sldId id="400" r:id="rId16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3D5"/>
    <a:srgbClr val="40FA56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5B51-385E-4F40-9848-1157126793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4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1" y="1578864"/>
            <a:ext cx="3121152" cy="3297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3" y="1905000"/>
            <a:ext cx="365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544685" y="3035586"/>
            <a:ext cx="5538196" cy="167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6"/>
          <a:stretch/>
        </p:blipFill>
        <p:spPr>
          <a:xfrm>
            <a:off x="5817219" y="5257800"/>
            <a:ext cx="532306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81" y="647698"/>
            <a:ext cx="361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6"/>
          <a:stretch/>
        </p:blipFill>
        <p:spPr>
          <a:xfrm>
            <a:off x="1081881" y="1485900"/>
            <a:ext cx="457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019" y="1891441"/>
            <a:ext cx="393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281" y="3048000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281" y="3116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মিথ্যা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77681" y="3429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60" y="4430369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2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80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4876" y="1526738"/>
            <a:ext cx="6070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0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6918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73481" y="15927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89" y="5105400"/>
            <a:ext cx="196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7489" y="5105400"/>
            <a:ext cx="18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folse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6408" y="5129663"/>
            <a:ext cx="19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felse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6340" y="5129662"/>
            <a:ext cx="14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20184" y="4957527"/>
            <a:ext cx="1536740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6158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2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9358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14764 0.2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2795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648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  <p:bldP spid="28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372" y="1868776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198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764" y="4756266"/>
            <a:ext cx="17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947" y="4832466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ফলস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66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6481" y="4800600"/>
            <a:ext cx="158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মিথ্যা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968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481" y="4840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9985" y="187630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2825" y="1861245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2825" y="1876306"/>
            <a:ext cx="22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881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Page 58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38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1" y="1832273"/>
            <a:ext cx="4753893" cy="3169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5533" y="3958715"/>
            <a:ext cx="1949870" cy="226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4" name="TextBox 3"/>
          <p:cNvSpPr txBox="1"/>
          <p:nvPr/>
        </p:nvSpPr>
        <p:spPr>
          <a:xfrm>
            <a:off x="1382241" y="170011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24448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057401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057400"/>
            <a:ext cx="5893225" cy="2362200"/>
            <a:chOff x="5298231" y="2195165"/>
            <a:chExt cx="5893225" cy="2362200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233733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olden Goose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Activity-B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No-60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79724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824881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2042616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281" y="1846816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1720" y="982921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</a:t>
            </a:r>
            <a:r>
              <a:rPr lang="en-US" sz="381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81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5"/>
          <a:stretch/>
        </p:blipFill>
        <p:spPr>
          <a:xfrm>
            <a:off x="8016081" y="1785448"/>
            <a:ext cx="1106822" cy="29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81" y="10668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7881" y="233565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Did the farmer have any goose?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7881" y="31490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Did the farmer have any money?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7881" y="3911025"/>
            <a:ext cx="372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was sad?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60845" y="1349514"/>
            <a:ext cx="600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is--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41" y="4724400"/>
            <a:ext cx="332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sz="3600" dirty="0" smtClean="0">
                <a:solidFill>
                  <a:srgbClr val="E943D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solidFill>
                <a:srgbClr val="E943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7" y="2270760"/>
            <a:ext cx="1786128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5281" y="9906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081" y="18536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890" y="3500735"/>
            <a:ext cx="1068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081" y="2590800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3.1.2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simple questions and statements about familiar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4.2.1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simple stories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64" y="1828800"/>
            <a:ext cx="4707467" cy="2590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>
          <a:xfrm>
            <a:off x="5997513" y="4378660"/>
            <a:ext cx="4562623" cy="2098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125" y="304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read the whole story again.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>
          <a:xfrm>
            <a:off x="243681" y="478072"/>
            <a:ext cx="4343400" cy="1981201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411582" y="5855626"/>
            <a:ext cx="40075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/>
        </p:blipFill>
        <p:spPr>
          <a:xfrm>
            <a:off x="1234281" y="1847228"/>
            <a:ext cx="3429000" cy="2201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536" y="404883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sun rises in the est.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1" y="1821070"/>
            <a:ext cx="3407122" cy="2227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5881" y="403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sun sets in the est.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7236" y="4630553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7481" y="457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2689" y="1106269"/>
            <a:ext cx="38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5881" y="52064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sun sets in the west.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7463" y="1106269"/>
            <a:ext cx="314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481" y="40582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page-60 and see the Activity-B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2" y="1066800"/>
            <a:ext cx="9892444" cy="3629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8236" y="22911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1792" y="281974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218" y="3392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8192" y="3838569"/>
            <a:ext cx="141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6686" y="2808301"/>
            <a:ext cx="63363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farmer sells eggs everyday.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686" y="3378432"/>
            <a:ext cx="38798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farmer is poor.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081" y="5334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 the right answers.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323</Words>
  <Application>Microsoft Office PowerPoint</Application>
  <PresentationFormat>Custom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191</cp:revision>
  <dcterms:created xsi:type="dcterms:W3CDTF">2006-08-16T00:00:00Z</dcterms:created>
  <dcterms:modified xsi:type="dcterms:W3CDTF">2009-01-01T09:05:31Z</dcterms:modified>
</cp:coreProperties>
</file>