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4" r:id="rId3"/>
    <p:sldId id="256" r:id="rId4"/>
    <p:sldId id="263" r:id="rId5"/>
    <p:sldId id="262" r:id="rId6"/>
    <p:sldId id="266" r:id="rId7"/>
    <p:sldId id="267" r:id="rId8"/>
    <p:sldId id="258" r:id="rId9"/>
    <p:sldId id="259" r:id="rId10"/>
    <p:sldId id="270" r:id="rId11"/>
    <p:sldId id="260" r:id="rId12"/>
    <p:sldId id="261" r:id="rId13"/>
    <p:sldId id="265" r:id="rId14"/>
    <p:sldId id="271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5AB48"/>
    <a:srgbClr val="FF0066"/>
    <a:srgbClr val="B0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4C84D-9457-4D53-AD42-2157C8914FF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936E26-7263-4330-9F73-55CEE0AE0A0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/>
      </dgm:spPr>
      <dgm:t>
        <a:bodyPr/>
        <a:lstStyle/>
        <a:p>
          <a:r>
            <a:rPr lang="en-US" sz="8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3BB3A3-1423-4F02-8FCA-41612B2B6236}" type="parTrans" cxnId="{061F316E-0CAA-41AC-BF28-1184CFE4D717}">
      <dgm:prSet/>
      <dgm:spPr/>
      <dgm:t>
        <a:bodyPr/>
        <a:lstStyle/>
        <a:p>
          <a:endParaRPr lang="en-US"/>
        </a:p>
      </dgm:t>
    </dgm:pt>
    <dgm:pt modelId="{55AA3C0B-4B75-49C6-8733-283823313BF0}" type="sibTrans" cxnId="{061F316E-0CAA-41AC-BF28-1184CFE4D717}">
      <dgm:prSet/>
      <dgm:spPr/>
      <dgm:t>
        <a:bodyPr/>
        <a:lstStyle/>
        <a:p>
          <a:endParaRPr lang="en-US"/>
        </a:p>
      </dgm:t>
    </dgm:pt>
    <dgm:pt modelId="{72F58296-B7C2-4049-942B-4BF489E963C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চাকমা,মারমা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সাঁওতাল,রাখাইন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নৃগোষ্ঠীল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মানচিত্রে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শানাক্ত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044F0-170E-4B51-8F51-78B51ECF65D2}" type="parTrans" cxnId="{D3EEC12A-A4FE-47C7-8060-CEB43FB73985}">
      <dgm:prSet/>
      <dgm:spPr/>
      <dgm:t>
        <a:bodyPr/>
        <a:lstStyle/>
        <a:p>
          <a:endParaRPr lang="en-US"/>
        </a:p>
      </dgm:t>
    </dgm:pt>
    <dgm:pt modelId="{07C304FB-05E4-4D1D-B420-90E7EDA5C25F}" type="sibTrans" cxnId="{D3EEC12A-A4FE-47C7-8060-CEB43FB73985}">
      <dgm:prSet/>
      <dgm:spPr/>
      <dgm:t>
        <a:bodyPr/>
        <a:lstStyle/>
        <a:p>
          <a:endParaRPr lang="en-US"/>
        </a:p>
      </dgm:t>
    </dgm:pt>
    <dgm:pt modelId="{0BD7E835-4D06-4072-BBCE-09F9F875BA1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/>
      </dgm:spPr>
      <dgm:t>
        <a:bodyPr/>
        <a:lstStyle/>
        <a:p>
          <a:r>
            <a:rPr lang="en-US" sz="8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684444-72DF-4757-A7BC-69A7C1B04E68}" type="parTrans" cxnId="{2478E74F-B142-4724-98EB-0A46B07BCDEE}">
      <dgm:prSet/>
      <dgm:spPr/>
      <dgm:t>
        <a:bodyPr/>
        <a:lstStyle/>
        <a:p>
          <a:endParaRPr lang="en-US"/>
        </a:p>
      </dgm:t>
    </dgm:pt>
    <dgm:pt modelId="{C0CAD461-CDB5-4830-9AB5-3EDA072C372B}" type="sibTrans" cxnId="{2478E74F-B142-4724-98EB-0A46B07BCDEE}">
      <dgm:prSet/>
      <dgm:spPr/>
      <dgm:t>
        <a:bodyPr/>
        <a:lstStyle/>
        <a:p>
          <a:endParaRPr lang="en-US"/>
        </a:p>
      </dgm:t>
    </dgm:pt>
    <dgm:pt modelId="{5B87AEB0-A1EE-483F-94DF-7A1C40A18E0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চাকমা,মারমা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সাঁওতাল,রাখাইন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নৃগোষ্ঠীল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অর্থনৈতিক,ধর্মীয়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জীবনধারা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6795BD-6CAE-46BA-9D5F-71934A7B0D93}" type="parTrans" cxnId="{894095FB-45A9-4FC8-883B-DAFB84E94E60}">
      <dgm:prSet/>
      <dgm:spPr/>
      <dgm:t>
        <a:bodyPr/>
        <a:lstStyle/>
        <a:p>
          <a:endParaRPr lang="en-US"/>
        </a:p>
      </dgm:t>
    </dgm:pt>
    <dgm:pt modelId="{46F1D9B9-E48A-4EB6-8DA6-7712B2FAB83A}" type="sibTrans" cxnId="{894095FB-45A9-4FC8-883B-DAFB84E94E60}">
      <dgm:prSet/>
      <dgm:spPr/>
      <dgm:t>
        <a:bodyPr/>
        <a:lstStyle/>
        <a:p>
          <a:endParaRPr lang="en-US"/>
        </a:p>
      </dgm:t>
    </dgm:pt>
    <dgm:pt modelId="{198A5CDA-020B-45E7-901A-9B5CF7345B9A}" type="pres">
      <dgm:prSet presAssocID="{C9E4C84D-9457-4D53-AD42-2157C8914F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5D6F9-6640-4335-99CC-AADC9686C420}" type="pres">
      <dgm:prSet presAssocID="{F4936E26-7263-4330-9F73-55CEE0AE0A03}" presName="composite" presStyleCnt="0"/>
      <dgm:spPr/>
    </dgm:pt>
    <dgm:pt modelId="{14ED6554-C4C6-4643-A0E3-6B1B9E18B821}" type="pres">
      <dgm:prSet presAssocID="{F4936E26-7263-4330-9F73-55CEE0AE0A0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192EE-B184-4A41-B0B0-C2AC46B685EB}" type="pres">
      <dgm:prSet presAssocID="{F4936E26-7263-4330-9F73-55CEE0AE0A0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13A90-B1F0-41FB-AEEC-06264365750C}" type="pres">
      <dgm:prSet presAssocID="{55AA3C0B-4B75-49C6-8733-283823313BF0}" presName="sp" presStyleCnt="0"/>
      <dgm:spPr/>
    </dgm:pt>
    <dgm:pt modelId="{EC69DF58-37E0-4F91-B5FC-3B7D25DC58C5}" type="pres">
      <dgm:prSet presAssocID="{0BD7E835-4D06-4072-BBCE-09F9F875BA1A}" presName="composite" presStyleCnt="0"/>
      <dgm:spPr/>
    </dgm:pt>
    <dgm:pt modelId="{2C584A23-FD96-42D9-879B-F788CB800BC5}" type="pres">
      <dgm:prSet presAssocID="{0BD7E835-4D06-4072-BBCE-09F9F875BA1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B0E2-5118-40C6-9C6D-303C2C39A3AD}" type="pres">
      <dgm:prSet presAssocID="{0BD7E835-4D06-4072-BBCE-09F9F875BA1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14167-6237-40C1-9891-C59321460CF2}" type="presOf" srcId="{C9E4C84D-9457-4D53-AD42-2157C8914FF3}" destId="{198A5CDA-020B-45E7-901A-9B5CF7345B9A}" srcOrd="0" destOrd="0" presId="urn:microsoft.com/office/officeart/2005/8/layout/chevron2"/>
    <dgm:cxn modelId="{A851FB8A-8E43-4A14-90E3-ED1A378D7D59}" type="presOf" srcId="{F4936E26-7263-4330-9F73-55CEE0AE0A03}" destId="{14ED6554-C4C6-4643-A0E3-6B1B9E18B821}" srcOrd="0" destOrd="0" presId="urn:microsoft.com/office/officeart/2005/8/layout/chevron2"/>
    <dgm:cxn modelId="{2478E74F-B142-4724-98EB-0A46B07BCDEE}" srcId="{C9E4C84D-9457-4D53-AD42-2157C8914FF3}" destId="{0BD7E835-4D06-4072-BBCE-09F9F875BA1A}" srcOrd="1" destOrd="0" parTransId="{95684444-72DF-4757-A7BC-69A7C1B04E68}" sibTransId="{C0CAD461-CDB5-4830-9AB5-3EDA072C372B}"/>
    <dgm:cxn modelId="{061F316E-0CAA-41AC-BF28-1184CFE4D717}" srcId="{C9E4C84D-9457-4D53-AD42-2157C8914FF3}" destId="{F4936E26-7263-4330-9F73-55CEE0AE0A03}" srcOrd="0" destOrd="0" parTransId="{733BB3A3-1423-4F02-8FCA-41612B2B6236}" sibTransId="{55AA3C0B-4B75-49C6-8733-283823313BF0}"/>
    <dgm:cxn modelId="{4B040521-56C6-47CD-B3E1-EBF570ADE53C}" type="presOf" srcId="{72F58296-B7C2-4049-942B-4BF489E963C0}" destId="{B6C192EE-B184-4A41-B0B0-C2AC46B685EB}" srcOrd="0" destOrd="0" presId="urn:microsoft.com/office/officeart/2005/8/layout/chevron2"/>
    <dgm:cxn modelId="{F009B322-835E-425E-A96C-1798A84C3ABD}" type="presOf" srcId="{0BD7E835-4D06-4072-BBCE-09F9F875BA1A}" destId="{2C584A23-FD96-42D9-879B-F788CB800BC5}" srcOrd="0" destOrd="0" presId="urn:microsoft.com/office/officeart/2005/8/layout/chevron2"/>
    <dgm:cxn modelId="{894095FB-45A9-4FC8-883B-DAFB84E94E60}" srcId="{0BD7E835-4D06-4072-BBCE-09F9F875BA1A}" destId="{5B87AEB0-A1EE-483F-94DF-7A1C40A18E06}" srcOrd="0" destOrd="0" parTransId="{6E6795BD-6CAE-46BA-9D5F-71934A7B0D93}" sibTransId="{46F1D9B9-E48A-4EB6-8DA6-7712B2FAB83A}"/>
    <dgm:cxn modelId="{DC9802D6-CC60-491E-88ED-69D45705F21D}" type="presOf" srcId="{5B87AEB0-A1EE-483F-94DF-7A1C40A18E06}" destId="{41FEB0E2-5118-40C6-9C6D-303C2C39A3AD}" srcOrd="0" destOrd="0" presId="urn:microsoft.com/office/officeart/2005/8/layout/chevron2"/>
    <dgm:cxn modelId="{D3EEC12A-A4FE-47C7-8060-CEB43FB73985}" srcId="{F4936E26-7263-4330-9F73-55CEE0AE0A03}" destId="{72F58296-B7C2-4049-942B-4BF489E963C0}" srcOrd="0" destOrd="0" parTransId="{5FA044F0-170E-4B51-8F51-78B51ECF65D2}" sibTransId="{07C304FB-05E4-4D1D-B420-90E7EDA5C25F}"/>
    <dgm:cxn modelId="{081EF1E0-9A3F-42CD-BB9E-AF1917FBB480}" type="presParOf" srcId="{198A5CDA-020B-45E7-901A-9B5CF7345B9A}" destId="{0BB5D6F9-6640-4335-99CC-AADC9686C420}" srcOrd="0" destOrd="0" presId="urn:microsoft.com/office/officeart/2005/8/layout/chevron2"/>
    <dgm:cxn modelId="{53E7640E-52D5-471D-982C-FB503476AD2D}" type="presParOf" srcId="{0BB5D6F9-6640-4335-99CC-AADC9686C420}" destId="{14ED6554-C4C6-4643-A0E3-6B1B9E18B821}" srcOrd="0" destOrd="0" presId="urn:microsoft.com/office/officeart/2005/8/layout/chevron2"/>
    <dgm:cxn modelId="{90E8653E-9C29-40FF-AE1D-EC39B0414E5D}" type="presParOf" srcId="{0BB5D6F9-6640-4335-99CC-AADC9686C420}" destId="{B6C192EE-B184-4A41-B0B0-C2AC46B685EB}" srcOrd="1" destOrd="0" presId="urn:microsoft.com/office/officeart/2005/8/layout/chevron2"/>
    <dgm:cxn modelId="{D7484B2E-75E4-4214-B42C-3F76FD3E1378}" type="presParOf" srcId="{198A5CDA-020B-45E7-901A-9B5CF7345B9A}" destId="{09413A90-B1F0-41FB-AEEC-06264365750C}" srcOrd="1" destOrd="0" presId="urn:microsoft.com/office/officeart/2005/8/layout/chevron2"/>
    <dgm:cxn modelId="{C8AF8756-71A4-4B3C-9CCF-28124FFD55E4}" type="presParOf" srcId="{198A5CDA-020B-45E7-901A-9B5CF7345B9A}" destId="{EC69DF58-37E0-4F91-B5FC-3B7D25DC58C5}" srcOrd="2" destOrd="0" presId="urn:microsoft.com/office/officeart/2005/8/layout/chevron2"/>
    <dgm:cxn modelId="{8C1182AC-B793-4CA7-B3CB-5DD80593C2B7}" type="presParOf" srcId="{EC69DF58-37E0-4F91-B5FC-3B7D25DC58C5}" destId="{2C584A23-FD96-42D9-879B-F788CB800BC5}" srcOrd="0" destOrd="0" presId="urn:microsoft.com/office/officeart/2005/8/layout/chevron2"/>
    <dgm:cxn modelId="{F3F6FE39-A5D2-4CE2-AD92-5AA3F57A31FE}" type="presParOf" srcId="{EC69DF58-37E0-4F91-B5FC-3B7D25DC58C5}" destId="{41FEB0E2-5118-40C6-9C6D-303C2C39A3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EC93E1-A2BD-4D46-8F5F-DF8939864820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052BA-441E-472A-B9F0-6CAD78DF697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endParaRPr lang="en-US" sz="3600" b="1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4400" b="1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4000" b="1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খাইন</a:t>
          </a:r>
          <a:r>
            <a:rPr lang="en-US" sz="3600" b="1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FA31BA-C1D9-49BE-B974-60AE79FE5FDA}" type="parTrans" cxnId="{CE09A90E-9107-4799-866B-8DDEC59AAD18}">
      <dgm:prSet/>
      <dgm:spPr/>
      <dgm:t>
        <a:bodyPr/>
        <a:lstStyle/>
        <a:p>
          <a:endParaRPr lang="en-US"/>
        </a:p>
      </dgm:t>
    </dgm:pt>
    <dgm:pt modelId="{4DA786D6-A584-48A1-BD48-1FACB82F6358}" type="sibTrans" cxnId="{CE09A90E-9107-4799-866B-8DDEC59AAD18}">
      <dgm:prSet/>
      <dgm:spPr/>
      <dgm:t>
        <a:bodyPr/>
        <a:lstStyle/>
        <a:p>
          <a:endParaRPr lang="en-US"/>
        </a:p>
      </dgm:t>
    </dgm:pt>
    <dgm:pt modelId="{8E076A82-6E01-463E-B8A3-C0200DE5773C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রাখাইদের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মুখমন্ডল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গোলাকার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</a:t>
          </a:r>
          <a:r>
            <a:rPr lang="en-US" sz="2800" i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য়ের</a:t>
          </a:r>
          <a:r>
            <a:rPr lang="as-IN" sz="2800" i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r>
            <a:rPr lang="as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ফর্সা । বার্মিজদের সাথে তাদের চেহারার মিল রয়েছে।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5AF2096-9595-4D78-B0C3-95CE78FC0D78}" type="parTrans" cxnId="{E1C81E0C-BAD1-4303-9CE7-CBBEBDA6D02C}">
      <dgm:prSet/>
      <dgm:spPr/>
      <dgm:t>
        <a:bodyPr/>
        <a:lstStyle/>
        <a:p>
          <a:endParaRPr lang="en-US"/>
        </a:p>
      </dgm:t>
    </dgm:pt>
    <dgm:pt modelId="{3A32AB3F-AE8D-4B64-864A-9483EF87784B}" type="sibTrans" cxnId="{E1C81E0C-BAD1-4303-9CE7-CBBEBDA6D02C}">
      <dgm:prSet/>
      <dgm:spPr/>
      <dgm:t>
        <a:bodyPr/>
        <a:lstStyle/>
        <a:p>
          <a:endParaRPr lang="en-US"/>
        </a:p>
      </dgm:t>
    </dgm:pt>
    <dgm:pt modelId="{78C562C7-ECBD-49D6-8436-E8FC4C0F1D20}" type="pres">
      <dgm:prSet presAssocID="{89EC93E1-A2BD-4D46-8F5F-DF89398648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EB98EA-844D-437D-BACA-40B9D140911F}" type="pres">
      <dgm:prSet presAssocID="{B9C052BA-441E-472A-B9F0-6CAD78DF697C}" presName="posSpace" presStyleCnt="0"/>
      <dgm:spPr/>
    </dgm:pt>
    <dgm:pt modelId="{B8F188F8-BEB8-46E9-9D15-B2251D01AAAA}" type="pres">
      <dgm:prSet presAssocID="{B9C052BA-441E-472A-B9F0-6CAD78DF697C}" presName="vertFlow" presStyleCnt="0"/>
      <dgm:spPr/>
    </dgm:pt>
    <dgm:pt modelId="{054902BF-50D6-4421-91A4-9432F2BC5C01}" type="pres">
      <dgm:prSet presAssocID="{B9C052BA-441E-472A-B9F0-6CAD78DF697C}" presName="topSpace" presStyleCnt="0"/>
      <dgm:spPr/>
    </dgm:pt>
    <dgm:pt modelId="{CD55179A-3AF8-4E4E-8577-37389F8D19DF}" type="pres">
      <dgm:prSet presAssocID="{B9C052BA-441E-472A-B9F0-6CAD78DF697C}" presName="firstComp" presStyleCnt="0"/>
      <dgm:spPr/>
    </dgm:pt>
    <dgm:pt modelId="{FC48173D-AC89-4CB3-92A4-60937765965D}" type="pres">
      <dgm:prSet presAssocID="{B9C052BA-441E-472A-B9F0-6CAD78DF697C}" presName="firstChild" presStyleLbl="bgAccFollowNode1" presStyleIdx="0" presStyleCnt="1" custScaleX="115239" custScaleY="422527" custLinFactNeighborX="1317" custLinFactNeighborY="8952"/>
      <dgm:spPr/>
      <dgm:t>
        <a:bodyPr/>
        <a:lstStyle/>
        <a:p>
          <a:endParaRPr lang="en-US"/>
        </a:p>
      </dgm:t>
    </dgm:pt>
    <dgm:pt modelId="{04963FD0-D38B-47B7-8899-419E8AA76B9A}" type="pres">
      <dgm:prSet presAssocID="{B9C052BA-441E-472A-B9F0-6CAD78DF697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0F7D-790D-46A4-8779-F5194833DA7C}" type="pres">
      <dgm:prSet presAssocID="{B9C052BA-441E-472A-B9F0-6CAD78DF697C}" presName="negSpace" presStyleCnt="0"/>
      <dgm:spPr/>
    </dgm:pt>
    <dgm:pt modelId="{D6A34A9C-BAAE-40EB-B77F-A14C32A6C9E1}" type="pres">
      <dgm:prSet presAssocID="{B9C052BA-441E-472A-B9F0-6CAD78DF697C}" presName="circle" presStyleLbl="node1" presStyleIdx="0" presStyleCnt="1" custScaleX="156327" custScaleY="172384" custLinFactNeighborX="-40077" custLinFactNeighborY="1047"/>
      <dgm:spPr/>
      <dgm:t>
        <a:bodyPr/>
        <a:lstStyle/>
        <a:p>
          <a:endParaRPr lang="en-US"/>
        </a:p>
      </dgm:t>
    </dgm:pt>
  </dgm:ptLst>
  <dgm:cxnLst>
    <dgm:cxn modelId="{CE09A90E-9107-4799-866B-8DDEC59AAD18}" srcId="{89EC93E1-A2BD-4D46-8F5F-DF8939864820}" destId="{B9C052BA-441E-472A-B9F0-6CAD78DF697C}" srcOrd="0" destOrd="0" parTransId="{D1FA31BA-C1D9-49BE-B974-60AE79FE5FDA}" sibTransId="{4DA786D6-A584-48A1-BD48-1FACB82F6358}"/>
    <dgm:cxn modelId="{64A9F42F-C8DE-4452-9E18-47774441CC1F}" type="presOf" srcId="{8E076A82-6E01-463E-B8A3-C0200DE5773C}" destId="{FC48173D-AC89-4CB3-92A4-60937765965D}" srcOrd="0" destOrd="0" presId="urn:microsoft.com/office/officeart/2005/8/layout/hList9"/>
    <dgm:cxn modelId="{2EB900D6-8BB2-4A1A-BA45-329E9CBC02C2}" type="presOf" srcId="{8E076A82-6E01-463E-B8A3-C0200DE5773C}" destId="{04963FD0-D38B-47B7-8899-419E8AA76B9A}" srcOrd="1" destOrd="0" presId="urn:microsoft.com/office/officeart/2005/8/layout/hList9"/>
    <dgm:cxn modelId="{D2220B0B-8001-4D7F-BABC-B9FA5C455077}" type="presOf" srcId="{89EC93E1-A2BD-4D46-8F5F-DF8939864820}" destId="{78C562C7-ECBD-49D6-8436-E8FC4C0F1D20}" srcOrd="0" destOrd="0" presId="urn:microsoft.com/office/officeart/2005/8/layout/hList9"/>
    <dgm:cxn modelId="{05271E38-9EC0-4E52-B698-232157F586E3}" type="presOf" srcId="{B9C052BA-441E-472A-B9F0-6CAD78DF697C}" destId="{D6A34A9C-BAAE-40EB-B77F-A14C32A6C9E1}" srcOrd="0" destOrd="0" presId="urn:microsoft.com/office/officeart/2005/8/layout/hList9"/>
    <dgm:cxn modelId="{E1C81E0C-BAD1-4303-9CE7-CBBEBDA6D02C}" srcId="{B9C052BA-441E-472A-B9F0-6CAD78DF697C}" destId="{8E076A82-6E01-463E-B8A3-C0200DE5773C}" srcOrd="0" destOrd="0" parTransId="{E5AF2096-9595-4D78-B0C3-95CE78FC0D78}" sibTransId="{3A32AB3F-AE8D-4B64-864A-9483EF87784B}"/>
    <dgm:cxn modelId="{07383ADF-7BEF-4104-82A2-534C6C47D3CD}" type="presParOf" srcId="{78C562C7-ECBD-49D6-8436-E8FC4C0F1D20}" destId="{D1EB98EA-844D-437D-BACA-40B9D140911F}" srcOrd="0" destOrd="0" presId="urn:microsoft.com/office/officeart/2005/8/layout/hList9"/>
    <dgm:cxn modelId="{45CF8794-8793-411E-9492-FE63AC8D4706}" type="presParOf" srcId="{78C562C7-ECBD-49D6-8436-E8FC4C0F1D20}" destId="{B8F188F8-BEB8-46E9-9D15-B2251D01AAAA}" srcOrd="1" destOrd="0" presId="urn:microsoft.com/office/officeart/2005/8/layout/hList9"/>
    <dgm:cxn modelId="{94719327-12A8-43A3-B997-51C5FA26F3BD}" type="presParOf" srcId="{B8F188F8-BEB8-46E9-9D15-B2251D01AAAA}" destId="{054902BF-50D6-4421-91A4-9432F2BC5C01}" srcOrd="0" destOrd="0" presId="urn:microsoft.com/office/officeart/2005/8/layout/hList9"/>
    <dgm:cxn modelId="{4AE35EF9-EB50-4868-84FD-7DE5C2B6B4A5}" type="presParOf" srcId="{B8F188F8-BEB8-46E9-9D15-B2251D01AAAA}" destId="{CD55179A-3AF8-4E4E-8577-37389F8D19DF}" srcOrd="1" destOrd="0" presId="urn:microsoft.com/office/officeart/2005/8/layout/hList9"/>
    <dgm:cxn modelId="{6BEB5C6C-8FBA-458A-AF59-AFFCF3826E86}" type="presParOf" srcId="{CD55179A-3AF8-4E4E-8577-37389F8D19DF}" destId="{FC48173D-AC89-4CB3-92A4-60937765965D}" srcOrd="0" destOrd="0" presId="urn:microsoft.com/office/officeart/2005/8/layout/hList9"/>
    <dgm:cxn modelId="{25E1DB16-B157-48FF-B125-A3692660F79E}" type="presParOf" srcId="{CD55179A-3AF8-4E4E-8577-37389F8D19DF}" destId="{04963FD0-D38B-47B7-8899-419E8AA76B9A}" srcOrd="1" destOrd="0" presId="urn:microsoft.com/office/officeart/2005/8/layout/hList9"/>
    <dgm:cxn modelId="{6CFECD92-C178-4C62-B676-73921E838C27}" type="presParOf" srcId="{78C562C7-ECBD-49D6-8436-E8FC4C0F1D20}" destId="{57BD0F7D-790D-46A4-8779-F5194833DA7C}" srcOrd="2" destOrd="0" presId="urn:microsoft.com/office/officeart/2005/8/layout/hList9"/>
    <dgm:cxn modelId="{D5C1008B-6E7F-4E2A-9F94-41C1B60545BF}" type="presParOf" srcId="{78C562C7-ECBD-49D6-8436-E8FC4C0F1D20}" destId="{D6A34A9C-BAAE-40EB-B77F-A14C32A6C9E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E528FF-56D6-4D5C-89C0-CAC1FC71607A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11C3CF-54C6-4198-9595-598970A1BF5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pPr algn="l"/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3200" b="1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750A3-36DB-4CE3-92B8-3BBD14D35191}" type="parTrans" cxnId="{91174FA3-B297-47A8-BB6A-8818D9174F55}">
      <dgm:prSet/>
      <dgm:spPr/>
      <dgm:t>
        <a:bodyPr/>
        <a:lstStyle/>
        <a:p>
          <a:endParaRPr lang="en-US"/>
        </a:p>
      </dgm:t>
    </dgm:pt>
    <dgm:pt modelId="{65AD52F7-D1DF-4CD0-B0D2-79F053244C95}" type="sibTrans" cxnId="{91174FA3-B297-47A8-BB6A-8818D9174F55}">
      <dgm:prSet/>
      <dgm:spPr/>
      <dgm:t>
        <a:bodyPr/>
        <a:lstStyle/>
        <a:p>
          <a:endParaRPr lang="en-US"/>
        </a:p>
      </dgm:t>
    </dgm:pt>
    <dgm:pt modelId="{BC8A6A8E-2CD0-4A71-B0F8-E42B700EC35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200" b="1" dirty="0" smtClean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err="1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 smtClean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dirty="0" smtClean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2370C-67AE-49AF-B2EC-2932FFD44EDD}" type="parTrans" cxnId="{D6C3E860-FCFC-411D-9039-AE39064751D4}">
      <dgm:prSet/>
      <dgm:spPr/>
      <dgm:t>
        <a:bodyPr/>
        <a:lstStyle/>
        <a:p>
          <a:endParaRPr lang="en-US"/>
        </a:p>
      </dgm:t>
    </dgm:pt>
    <dgm:pt modelId="{154BA7D2-FE05-43B3-B43A-28640BBAC36D}" type="sibTrans" cxnId="{D6C3E860-FCFC-411D-9039-AE39064751D4}">
      <dgm:prSet/>
      <dgm:spPr/>
      <dgm:t>
        <a:bodyPr/>
        <a:lstStyle/>
        <a:p>
          <a:endParaRPr lang="en-US"/>
        </a:p>
      </dgm:t>
    </dgm:pt>
    <dgm:pt modelId="{AD024D8C-D92E-4D0B-8F3F-A504F8D2829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রাখাইনরা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নির্ভরশীল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নিজস্ব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হস্তচালিত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বোনা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কাজও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256A5C-6067-4241-9F6D-23B93173FC9B}" type="parTrans" cxnId="{EDF09FDB-C6B6-4EB3-8E0C-7BD3400D5C38}">
      <dgm:prSet/>
      <dgm:spPr/>
      <dgm:t>
        <a:bodyPr/>
        <a:lstStyle/>
        <a:p>
          <a:endParaRPr lang="en-US"/>
        </a:p>
      </dgm:t>
    </dgm:pt>
    <dgm:pt modelId="{5894FE00-08BD-42B6-AD3F-F7CEA586AE74}" type="sibTrans" cxnId="{EDF09FDB-C6B6-4EB3-8E0C-7BD3400D5C38}">
      <dgm:prSet/>
      <dgm:spPr/>
      <dgm:t>
        <a:bodyPr/>
        <a:lstStyle/>
        <a:p>
          <a:endParaRPr lang="en-US"/>
        </a:p>
      </dgm:t>
    </dgm:pt>
    <dgm:pt modelId="{AE2279A1-C9F7-4A37-9E69-6D35B5BBD0D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0FBF8-5A8D-4402-9774-4AC51F9551A3}" type="parTrans" cxnId="{7139076E-4B6D-4D47-950E-0E1038FA8CB9}">
      <dgm:prSet/>
      <dgm:spPr/>
      <dgm:t>
        <a:bodyPr/>
        <a:lstStyle/>
        <a:p>
          <a:endParaRPr lang="en-US"/>
        </a:p>
      </dgm:t>
    </dgm:pt>
    <dgm:pt modelId="{8D65E61F-3D4E-4430-9BE2-ABF8BFCC4DC9}" type="sibTrans" cxnId="{7139076E-4B6D-4D47-950E-0E1038FA8CB9}">
      <dgm:prSet/>
      <dgm:spPr/>
      <dgm:t>
        <a:bodyPr/>
        <a:lstStyle/>
        <a:p>
          <a:endParaRPr lang="en-US"/>
        </a:p>
      </dgm:t>
    </dgm:pt>
    <dgm:pt modelId="{12BF0CC9-E679-4EE0-B57D-BF82D3A0853F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পরনের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পিনো,হাদি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515D1-E84A-4BA1-84DE-251CB16CB1C7}" type="parTrans" cxnId="{1D5D749B-12C2-4AAC-8C2A-17706DDF07FE}">
      <dgm:prSet/>
      <dgm:spPr/>
      <dgm:t>
        <a:bodyPr/>
        <a:lstStyle/>
        <a:p>
          <a:endParaRPr lang="en-US"/>
        </a:p>
      </dgm:t>
    </dgm:pt>
    <dgm:pt modelId="{AAB42B18-E6E2-4CF7-88F5-2E5B337DBE91}" type="sibTrans" cxnId="{1D5D749B-12C2-4AAC-8C2A-17706DDF07FE}">
      <dgm:prSet/>
      <dgm:spPr/>
      <dgm:t>
        <a:bodyPr/>
        <a:lstStyle/>
        <a:p>
          <a:endParaRPr lang="en-US"/>
        </a:p>
      </dgm:t>
    </dgm:pt>
    <dgm:pt modelId="{8A15CA37-0469-404E-9A8B-82E8005B79C6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1B72BE-653D-4151-9E6D-730348B95F9F}" type="parTrans" cxnId="{C8D2F4C0-8FC4-4224-A28C-6BD2A34DEF6B}">
      <dgm:prSet/>
      <dgm:spPr/>
      <dgm:t>
        <a:bodyPr/>
        <a:lstStyle/>
        <a:p>
          <a:endParaRPr lang="en-US"/>
        </a:p>
      </dgm:t>
    </dgm:pt>
    <dgm:pt modelId="{589D28CF-BE48-46F8-BFBD-3F5415F8C522}" type="sibTrans" cxnId="{C8D2F4C0-8FC4-4224-A28C-6BD2A34DEF6B}">
      <dgm:prSet/>
      <dgm:spPr/>
      <dgm:t>
        <a:bodyPr/>
        <a:lstStyle/>
        <a:p>
          <a:endParaRPr lang="en-US"/>
        </a:p>
      </dgm:t>
    </dgm:pt>
    <dgm:pt modelId="{09B6DAC1-47F1-406E-83DB-96FD26E08614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পিতৃতান্ত্রিক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মেয়েদেরকে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শ্রদ্ধা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5F1E7-7424-46BF-8D73-76E01B88C13B}" type="parTrans" cxnId="{67476C82-0FB7-4C9A-ABAE-D1AB006A5FCF}">
      <dgm:prSet/>
      <dgm:spPr/>
      <dgm:t>
        <a:bodyPr/>
        <a:lstStyle/>
        <a:p>
          <a:endParaRPr lang="en-US"/>
        </a:p>
      </dgm:t>
    </dgm:pt>
    <dgm:pt modelId="{B87B2350-D3E8-45C6-A187-BFE19B70E0B4}" type="sibTrans" cxnId="{67476C82-0FB7-4C9A-ABAE-D1AB006A5FCF}">
      <dgm:prSet/>
      <dgm:spPr/>
      <dgm:t>
        <a:bodyPr/>
        <a:lstStyle/>
        <a:p>
          <a:endParaRPr lang="en-US"/>
        </a:p>
      </dgm:t>
    </dgm:pt>
    <dgm:pt modelId="{B9E44B8D-3A83-4978-8949-D6C244004C4B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3200" b="1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D42AD-A1AF-490D-AB1D-7FABBE610DEF}" type="parTrans" cxnId="{5BBA4E04-0277-423C-BF9C-338E10625311}">
      <dgm:prSet/>
      <dgm:spPr/>
      <dgm:t>
        <a:bodyPr/>
        <a:lstStyle/>
        <a:p>
          <a:endParaRPr lang="en-US"/>
        </a:p>
      </dgm:t>
    </dgm:pt>
    <dgm:pt modelId="{32FFC59C-10C4-4C78-97D2-A4AA66E2E404}" type="sibTrans" cxnId="{5BBA4E04-0277-423C-BF9C-338E10625311}">
      <dgm:prSet/>
      <dgm:spPr/>
      <dgm:t>
        <a:bodyPr/>
        <a:lstStyle/>
        <a:p>
          <a:endParaRPr lang="en-US"/>
        </a:p>
      </dgm:t>
    </dgm:pt>
    <dgm:pt modelId="{718E714B-FC14-46EF-B233-25B7DE24EA6A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ধুতি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গামছ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চাকমারা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বেত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ঝুড়ি.পাখা,বাশি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কোড়ল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8EC89F-D999-4F90-ADC4-F89DFD7E76BF}" type="sibTrans" cxnId="{2D7CF4EE-9364-4AAC-A933-06F9932B3D14}">
      <dgm:prSet/>
      <dgm:spPr/>
      <dgm:t>
        <a:bodyPr/>
        <a:lstStyle/>
        <a:p>
          <a:endParaRPr lang="en-US"/>
        </a:p>
      </dgm:t>
    </dgm:pt>
    <dgm:pt modelId="{B1A69169-8DD5-4587-AB3F-A36CF63AF1C2}" type="parTrans" cxnId="{2D7CF4EE-9364-4AAC-A933-06F9932B3D14}">
      <dgm:prSet/>
      <dgm:spPr/>
      <dgm:t>
        <a:bodyPr/>
        <a:lstStyle/>
        <a:p>
          <a:endParaRPr lang="en-US"/>
        </a:p>
      </dgm:t>
    </dgm:pt>
    <dgm:pt modelId="{A592AB6B-6F0C-424E-87C2-5800B2EDB7C0}" type="pres">
      <dgm:prSet presAssocID="{EEE528FF-56D6-4D5C-89C0-CAC1FC7160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2AC5A-2C03-4F08-82CB-FA62C8924F33}" type="pres">
      <dgm:prSet presAssocID="{4C11C3CF-54C6-4198-9595-598970A1BF59}" presName="linNode" presStyleCnt="0"/>
      <dgm:spPr/>
      <dgm:t>
        <a:bodyPr/>
        <a:lstStyle/>
        <a:p>
          <a:endParaRPr lang="en-US"/>
        </a:p>
      </dgm:t>
    </dgm:pt>
    <dgm:pt modelId="{4BE109BB-0B23-4CC4-8A9C-4BB87F116046}" type="pres">
      <dgm:prSet presAssocID="{4C11C3CF-54C6-4198-9595-598970A1BF59}" presName="parentText" presStyleLbl="node1" presStyleIdx="0" presStyleCnt="4" custScaleX="100140" custScaleY="116408" custLinFactNeighborX="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1A0D-4BCD-4629-8F4F-07FC105169C4}" type="pres">
      <dgm:prSet presAssocID="{4C11C3CF-54C6-4198-9595-598970A1BF59}" presName="descendantText" presStyleLbl="alignAccFollowNode1" presStyleIdx="0" presStyleCnt="3" custScaleY="157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66372-06B9-421B-AE48-F2918E15CA0A}" type="pres">
      <dgm:prSet presAssocID="{65AD52F7-D1DF-4CD0-B0D2-79F053244C95}" presName="sp" presStyleCnt="0"/>
      <dgm:spPr/>
      <dgm:t>
        <a:bodyPr/>
        <a:lstStyle/>
        <a:p>
          <a:endParaRPr lang="en-US"/>
        </a:p>
      </dgm:t>
    </dgm:pt>
    <dgm:pt modelId="{9485E5F7-B2D4-4DB7-9B10-5619BA5872F5}" type="pres">
      <dgm:prSet presAssocID="{BC8A6A8E-2CD0-4A71-B0F8-E42B700EC351}" presName="linNode" presStyleCnt="0"/>
      <dgm:spPr/>
      <dgm:t>
        <a:bodyPr/>
        <a:lstStyle/>
        <a:p>
          <a:endParaRPr lang="en-US"/>
        </a:p>
      </dgm:t>
    </dgm:pt>
    <dgm:pt modelId="{758570B2-AF97-49C9-A9D1-8E2E90F45A07}" type="pres">
      <dgm:prSet presAssocID="{BC8A6A8E-2CD0-4A71-B0F8-E42B700EC351}" presName="parentText" presStyleLbl="node1" presStyleIdx="1" presStyleCnt="4" custScaleY="107985" custLinFactNeighborY="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63843-FFE5-4768-B5E0-450768E16A8E}" type="pres">
      <dgm:prSet presAssocID="{BC8A6A8E-2CD0-4A71-B0F8-E42B700EC351}" presName="descendantText" presStyleLbl="alignAccFollowNode1" presStyleIdx="1" presStyleCnt="3" custScaleY="14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407CA-76AB-4A5A-ADFB-B9910431F0DF}" type="pres">
      <dgm:prSet presAssocID="{154BA7D2-FE05-43B3-B43A-28640BBAC36D}" presName="sp" presStyleCnt="0"/>
      <dgm:spPr/>
      <dgm:t>
        <a:bodyPr/>
        <a:lstStyle/>
        <a:p>
          <a:endParaRPr lang="en-US"/>
        </a:p>
      </dgm:t>
    </dgm:pt>
    <dgm:pt modelId="{3946B6B9-E437-49B8-B336-F46C617E4DF0}" type="pres">
      <dgm:prSet presAssocID="{AE2279A1-C9F7-4A37-9E69-6D35B5BBD0D3}" presName="linNode" presStyleCnt="0"/>
      <dgm:spPr/>
      <dgm:t>
        <a:bodyPr/>
        <a:lstStyle/>
        <a:p>
          <a:endParaRPr lang="en-US"/>
        </a:p>
      </dgm:t>
    </dgm:pt>
    <dgm:pt modelId="{ADA7F0B6-E6C6-4E84-843E-A1F3A98B339B}" type="pres">
      <dgm:prSet presAssocID="{AE2279A1-C9F7-4A37-9E69-6D35B5BBD0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781D1-BF82-45CE-8269-BB1D1A3BFF50}" type="pres">
      <dgm:prSet presAssocID="{AE2279A1-C9F7-4A37-9E69-6D35B5BBD0D3}" presName="descendantText" presStyleLbl="alignAccFollowNode1" presStyleIdx="2" presStyleCnt="3" custScaleY="141902" custLinFactNeighborX="-186" custLinFactNeighborY="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EDED-CFD4-4C37-8333-426A83E7626C}" type="pres">
      <dgm:prSet presAssocID="{8D65E61F-3D4E-4430-9BE2-ABF8BFCC4DC9}" presName="sp" presStyleCnt="0"/>
      <dgm:spPr/>
      <dgm:t>
        <a:bodyPr/>
        <a:lstStyle/>
        <a:p>
          <a:endParaRPr lang="en-US"/>
        </a:p>
      </dgm:t>
    </dgm:pt>
    <dgm:pt modelId="{94D529AC-6AFC-4AEA-A44F-10DD077E2104}" type="pres">
      <dgm:prSet presAssocID="{B9E44B8D-3A83-4978-8949-D6C244004C4B}" presName="linNode" presStyleCnt="0"/>
      <dgm:spPr/>
      <dgm:t>
        <a:bodyPr/>
        <a:lstStyle/>
        <a:p>
          <a:endParaRPr lang="en-US"/>
        </a:p>
      </dgm:t>
    </dgm:pt>
    <dgm:pt modelId="{F2FDB4B1-B2C5-43EB-9883-19C2016A0DCD}" type="pres">
      <dgm:prSet presAssocID="{B9E44B8D-3A83-4978-8949-D6C244004C4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96425-4B5B-43A4-810F-151C4744782E}" type="presOf" srcId="{BC8A6A8E-2CD0-4A71-B0F8-E42B700EC351}" destId="{758570B2-AF97-49C9-A9D1-8E2E90F45A07}" srcOrd="0" destOrd="0" presId="urn:microsoft.com/office/officeart/2005/8/layout/vList5"/>
    <dgm:cxn modelId="{EDF09FDB-C6B6-4EB3-8E0C-7BD3400D5C38}" srcId="{BC8A6A8E-2CD0-4A71-B0F8-E42B700EC351}" destId="{AD024D8C-D92E-4D0B-8F3F-A504F8D2829F}" srcOrd="0" destOrd="0" parTransId="{0D256A5C-6067-4241-9F6D-23B93173FC9B}" sibTransId="{5894FE00-08BD-42B6-AD3F-F7CEA586AE74}"/>
    <dgm:cxn modelId="{8FD6A676-8CA7-4B5C-A8ED-B94433FB6DCA}" type="presOf" srcId="{8A15CA37-0469-404E-9A8B-82E8005B79C6}" destId="{5B5781D1-BF82-45CE-8269-BB1D1A3BFF50}" srcOrd="0" destOrd="2" presId="urn:microsoft.com/office/officeart/2005/8/layout/vList5"/>
    <dgm:cxn modelId="{C8D2F4C0-8FC4-4224-A28C-6BD2A34DEF6B}" srcId="{AE2279A1-C9F7-4A37-9E69-6D35B5BBD0D3}" destId="{8A15CA37-0469-404E-9A8B-82E8005B79C6}" srcOrd="2" destOrd="0" parTransId="{981B72BE-653D-4151-9E6D-730348B95F9F}" sibTransId="{589D28CF-BE48-46F8-BFBD-3F5415F8C522}"/>
    <dgm:cxn modelId="{B6B49DDC-E4B8-481F-B4C6-6D4550A3ACDA}" type="presOf" srcId="{718E714B-FC14-46EF-B233-25B7DE24EA6A}" destId="{5B5781D1-BF82-45CE-8269-BB1D1A3BFF50}" srcOrd="0" destOrd="1" presId="urn:microsoft.com/office/officeart/2005/8/layout/vList5"/>
    <dgm:cxn modelId="{91174FA3-B297-47A8-BB6A-8818D9174F55}" srcId="{EEE528FF-56D6-4D5C-89C0-CAC1FC71607A}" destId="{4C11C3CF-54C6-4198-9595-598970A1BF59}" srcOrd="0" destOrd="0" parTransId="{63E750A3-36DB-4CE3-92B8-3BBD14D35191}" sibTransId="{65AD52F7-D1DF-4CD0-B0D2-79F053244C95}"/>
    <dgm:cxn modelId="{5BBA4E04-0277-423C-BF9C-338E10625311}" srcId="{EEE528FF-56D6-4D5C-89C0-CAC1FC71607A}" destId="{B9E44B8D-3A83-4978-8949-D6C244004C4B}" srcOrd="3" destOrd="0" parTransId="{74CD42AD-A1AF-490D-AB1D-7FABBE610DEF}" sibTransId="{32FFC59C-10C4-4C78-97D2-A4AA66E2E404}"/>
    <dgm:cxn modelId="{92AC5013-EDD4-4602-A7F1-BDD073D5D7E1}" type="presOf" srcId="{12BF0CC9-E679-4EE0-B57D-BF82D3A0853F}" destId="{5B5781D1-BF82-45CE-8269-BB1D1A3BFF50}" srcOrd="0" destOrd="0" presId="urn:microsoft.com/office/officeart/2005/8/layout/vList5"/>
    <dgm:cxn modelId="{1D5D749B-12C2-4AAC-8C2A-17706DDF07FE}" srcId="{AE2279A1-C9F7-4A37-9E69-6D35B5BBD0D3}" destId="{12BF0CC9-E679-4EE0-B57D-BF82D3A0853F}" srcOrd="0" destOrd="0" parTransId="{A05515D1-E84A-4BA1-84DE-251CB16CB1C7}" sibTransId="{AAB42B18-E6E2-4CF7-88F5-2E5B337DBE91}"/>
    <dgm:cxn modelId="{A709B203-7DD3-4FF1-B911-0876E7A337AF}" type="presOf" srcId="{AE2279A1-C9F7-4A37-9E69-6D35B5BBD0D3}" destId="{ADA7F0B6-E6C6-4E84-843E-A1F3A98B339B}" srcOrd="0" destOrd="0" presId="urn:microsoft.com/office/officeart/2005/8/layout/vList5"/>
    <dgm:cxn modelId="{3B30F8CC-C434-4C15-A691-9B50A24167BD}" type="presOf" srcId="{EEE528FF-56D6-4D5C-89C0-CAC1FC71607A}" destId="{A592AB6B-6F0C-424E-87C2-5800B2EDB7C0}" srcOrd="0" destOrd="0" presId="urn:microsoft.com/office/officeart/2005/8/layout/vList5"/>
    <dgm:cxn modelId="{4791C5D5-14F1-49C4-A718-DF19D49036C8}" type="presOf" srcId="{AD024D8C-D92E-4D0B-8F3F-A504F8D2829F}" destId="{70363843-FFE5-4768-B5E0-450768E16A8E}" srcOrd="0" destOrd="0" presId="urn:microsoft.com/office/officeart/2005/8/layout/vList5"/>
    <dgm:cxn modelId="{2D7CF4EE-9364-4AAC-A933-06F9932B3D14}" srcId="{AE2279A1-C9F7-4A37-9E69-6D35B5BBD0D3}" destId="{718E714B-FC14-46EF-B233-25B7DE24EA6A}" srcOrd="1" destOrd="0" parTransId="{B1A69169-8DD5-4587-AB3F-A36CF63AF1C2}" sibTransId="{9D8EC89F-D999-4F90-ADC4-F89DFD7E76BF}"/>
    <dgm:cxn modelId="{A4A58AC5-6697-4FD5-AD2F-691B18494855}" type="presOf" srcId="{09B6DAC1-47F1-406E-83DB-96FD26E08614}" destId="{30A31A0D-4BCD-4629-8F4F-07FC105169C4}" srcOrd="0" destOrd="0" presId="urn:microsoft.com/office/officeart/2005/8/layout/vList5"/>
    <dgm:cxn modelId="{7139076E-4B6D-4D47-950E-0E1038FA8CB9}" srcId="{EEE528FF-56D6-4D5C-89C0-CAC1FC71607A}" destId="{AE2279A1-C9F7-4A37-9E69-6D35B5BBD0D3}" srcOrd="2" destOrd="0" parTransId="{F910FBF8-5A8D-4402-9774-4AC51F9551A3}" sibTransId="{8D65E61F-3D4E-4430-9BE2-ABF8BFCC4DC9}"/>
    <dgm:cxn modelId="{C5B99494-5337-4DBB-A10A-9DCB96ECCA6D}" type="presOf" srcId="{4C11C3CF-54C6-4198-9595-598970A1BF59}" destId="{4BE109BB-0B23-4CC4-8A9C-4BB87F116046}" srcOrd="0" destOrd="0" presId="urn:microsoft.com/office/officeart/2005/8/layout/vList5"/>
    <dgm:cxn modelId="{EB49772A-E705-4C26-8A1D-80CE4BA4DF36}" type="presOf" srcId="{B9E44B8D-3A83-4978-8949-D6C244004C4B}" destId="{F2FDB4B1-B2C5-43EB-9883-19C2016A0DCD}" srcOrd="0" destOrd="0" presId="urn:microsoft.com/office/officeart/2005/8/layout/vList5"/>
    <dgm:cxn modelId="{67476C82-0FB7-4C9A-ABAE-D1AB006A5FCF}" srcId="{4C11C3CF-54C6-4198-9595-598970A1BF59}" destId="{09B6DAC1-47F1-406E-83DB-96FD26E08614}" srcOrd="0" destOrd="0" parTransId="{4925F1E7-7424-46BF-8D73-76E01B88C13B}" sibTransId="{B87B2350-D3E8-45C6-A187-BFE19B70E0B4}"/>
    <dgm:cxn modelId="{D6C3E860-FCFC-411D-9039-AE39064751D4}" srcId="{EEE528FF-56D6-4D5C-89C0-CAC1FC71607A}" destId="{BC8A6A8E-2CD0-4A71-B0F8-E42B700EC351}" srcOrd="1" destOrd="0" parTransId="{8DE2370C-67AE-49AF-B2EC-2932FFD44EDD}" sibTransId="{154BA7D2-FE05-43B3-B43A-28640BBAC36D}"/>
    <dgm:cxn modelId="{BE1EDCD2-EFF0-4F6C-9B5B-6087194EA959}" type="presParOf" srcId="{A592AB6B-6F0C-424E-87C2-5800B2EDB7C0}" destId="{6852AC5A-2C03-4F08-82CB-FA62C8924F33}" srcOrd="0" destOrd="0" presId="urn:microsoft.com/office/officeart/2005/8/layout/vList5"/>
    <dgm:cxn modelId="{1FA37C4B-2807-4EED-A078-B8FFABD92456}" type="presParOf" srcId="{6852AC5A-2C03-4F08-82CB-FA62C8924F33}" destId="{4BE109BB-0B23-4CC4-8A9C-4BB87F116046}" srcOrd="0" destOrd="0" presId="urn:microsoft.com/office/officeart/2005/8/layout/vList5"/>
    <dgm:cxn modelId="{2FE489B5-DD38-4595-8A2B-5A9273D8CB49}" type="presParOf" srcId="{6852AC5A-2C03-4F08-82CB-FA62C8924F33}" destId="{30A31A0D-4BCD-4629-8F4F-07FC105169C4}" srcOrd="1" destOrd="0" presId="urn:microsoft.com/office/officeart/2005/8/layout/vList5"/>
    <dgm:cxn modelId="{F1B086BB-7CEB-4382-957B-2FF0F0E7EEDA}" type="presParOf" srcId="{A592AB6B-6F0C-424E-87C2-5800B2EDB7C0}" destId="{35566372-06B9-421B-AE48-F2918E15CA0A}" srcOrd="1" destOrd="0" presId="urn:microsoft.com/office/officeart/2005/8/layout/vList5"/>
    <dgm:cxn modelId="{E1D6DFE9-D799-4319-B257-D59EBE3E206A}" type="presParOf" srcId="{A592AB6B-6F0C-424E-87C2-5800B2EDB7C0}" destId="{9485E5F7-B2D4-4DB7-9B10-5619BA5872F5}" srcOrd="2" destOrd="0" presId="urn:microsoft.com/office/officeart/2005/8/layout/vList5"/>
    <dgm:cxn modelId="{3511A596-4499-4104-8024-A91A7446CCE8}" type="presParOf" srcId="{9485E5F7-B2D4-4DB7-9B10-5619BA5872F5}" destId="{758570B2-AF97-49C9-A9D1-8E2E90F45A07}" srcOrd="0" destOrd="0" presId="urn:microsoft.com/office/officeart/2005/8/layout/vList5"/>
    <dgm:cxn modelId="{E2D958DD-01FA-4E7A-8DBA-7C2FC70D1D04}" type="presParOf" srcId="{9485E5F7-B2D4-4DB7-9B10-5619BA5872F5}" destId="{70363843-FFE5-4768-B5E0-450768E16A8E}" srcOrd="1" destOrd="0" presId="urn:microsoft.com/office/officeart/2005/8/layout/vList5"/>
    <dgm:cxn modelId="{95236372-CF09-4729-A20D-F8F0D52EC010}" type="presParOf" srcId="{A592AB6B-6F0C-424E-87C2-5800B2EDB7C0}" destId="{002407CA-76AB-4A5A-ADFB-B9910431F0DF}" srcOrd="3" destOrd="0" presId="urn:microsoft.com/office/officeart/2005/8/layout/vList5"/>
    <dgm:cxn modelId="{E7CE1D4A-BA50-4639-93D0-2B516599B560}" type="presParOf" srcId="{A592AB6B-6F0C-424E-87C2-5800B2EDB7C0}" destId="{3946B6B9-E437-49B8-B336-F46C617E4DF0}" srcOrd="4" destOrd="0" presId="urn:microsoft.com/office/officeart/2005/8/layout/vList5"/>
    <dgm:cxn modelId="{73E8B999-1B60-4D15-9D1A-B7EA65971611}" type="presParOf" srcId="{3946B6B9-E437-49B8-B336-F46C617E4DF0}" destId="{ADA7F0B6-E6C6-4E84-843E-A1F3A98B339B}" srcOrd="0" destOrd="0" presId="urn:microsoft.com/office/officeart/2005/8/layout/vList5"/>
    <dgm:cxn modelId="{A790957A-B41F-40C9-A322-4C75F305A5F6}" type="presParOf" srcId="{3946B6B9-E437-49B8-B336-F46C617E4DF0}" destId="{5B5781D1-BF82-45CE-8269-BB1D1A3BFF50}" srcOrd="1" destOrd="0" presId="urn:microsoft.com/office/officeart/2005/8/layout/vList5"/>
    <dgm:cxn modelId="{68250750-1D4D-4501-94A6-01C841426BE3}" type="presParOf" srcId="{A592AB6B-6F0C-424E-87C2-5800B2EDB7C0}" destId="{3232EDED-CFD4-4C37-8333-426A83E7626C}" srcOrd="5" destOrd="0" presId="urn:microsoft.com/office/officeart/2005/8/layout/vList5"/>
    <dgm:cxn modelId="{F3FB895C-2CE6-4E18-B481-1884EB254BED}" type="presParOf" srcId="{A592AB6B-6F0C-424E-87C2-5800B2EDB7C0}" destId="{94D529AC-6AFC-4AEA-A44F-10DD077E2104}" srcOrd="6" destOrd="0" presId="urn:microsoft.com/office/officeart/2005/8/layout/vList5"/>
    <dgm:cxn modelId="{F2F33528-B0DE-4DBA-9A0C-087748E54DEE}" type="presParOf" srcId="{94D529AC-6AFC-4AEA-A44F-10DD077E2104}" destId="{F2FDB4B1-B2C5-43EB-9883-19C2016A0D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EC93E1-A2BD-4D46-8F5F-DF8939864820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052BA-441E-472A-B9F0-6CAD78DF697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endParaRPr lang="en-US" sz="3600" b="1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r>
            <a:rPr lang="en-US" sz="4800" b="1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3600" b="1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FA31BA-C1D9-49BE-B974-60AE79FE5FDA}" type="parTrans" cxnId="{CE09A90E-9107-4799-866B-8DDEC59AAD18}">
      <dgm:prSet/>
      <dgm:spPr/>
      <dgm:t>
        <a:bodyPr/>
        <a:lstStyle/>
        <a:p>
          <a:endParaRPr lang="en-US"/>
        </a:p>
      </dgm:t>
    </dgm:pt>
    <dgm:pt modelId="{4DA786D6-A584-48A1-BD48-1FACB82F6358}" type="sibTrans" cxnId="{CE09A90E-9107-4799-866B-8DDEC59AAD18}">
      <dgm:prSet/>
      <dgm:spPr/>
      <dgm:t>
        <a:bodyPr/>
        <a:lstStyle/>
        <a:p>
          <a:endParaRPr lang="en-US"/>
        </a:p>
      </dgm:t>
    </dgm:pt>
    <dgm:pt modelId="{8E076A82-6E01-463E-B8A3-C0200DE5773C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pPr algn="ctr"/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মুখমন্ডল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গোলাকার</a:t>
          </a:r>
          <a:endParaRPr lang="en-US" sz="28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নাক,চ্যাপ্টা</a:t>
          </a:r>
          <a:endParaRPr lang="en-US" sz="28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endParaRPr lang="en-US" sz="28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গায়ে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ঈষ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  <a:p>
          <a:pPr algn="ctr"/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হলদেটে</a:t>
          </a:r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AF2096-9595-4D78-B0C3-95CE78FC0D78}" type="parTrans" cxnId="{E1C81E0C-BAD1-4303-9CE7-CBBEBDA6D02C}">
      <dgm:prSet/>
      <dgm:spPr/>
      <dgm:t>
        <a:bodyPr/>
        <a:lstStyle/>
        <a:p>
          <a:endParaRPr lang="en-US"/>
        </a:p>
      </dgm:t>
    </dgm:pt>
    <dgm:pt modelId="{3A32AB3F-AE8D-4B64-864A-9483EF87784B}" type="sibTrans" cxnId="{E1C81E0C-BAD1-4303-9CE7-CBBEBDA6D02C}">
      <dgm:prSet/>
      <dgm:spPr/>
      <dgm:t>
        <a:bodyPr/>
        <a:lstStyle/>
        <a:p>
          <a:endParaRPr lang="en-US"/>
        </a:p>
      </dgm:t>
    </dgm:pt>
    <dgm:pt modelId="{78C562C7-ECBD-49D6-8436-E8FC4C0F1D20}" type="pres">
      <dgm:prSet presAssocID="{89EC93E1-A2BD-4D46-8F5F-DF89398648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EB98EA-844D-437D-BACA-40B9D140911F}" type="pres">
      <dgm:prSet presAssocID="{B9C052BA-441E-472A-B9F0-6CAD78DF697C}" presName="posSpace" presStyleCnt="0"/>
      <dgm:spPr/>
    </dgm:pt>
    <dgm:pt modelId="{B8F188F8-BEB8-46E9-9D15-B2251D01AAAA}" type="pres">
      <dgm:prSet presAssocID="{B9C052BA-441E-472A-B9F0-6CAD78DF697C}" presName="vertFlow" presStyleCnt="0"/>
      <dgm:spPr/>
    </dgm:pt>
    <dgm:pt modelId="{054902BF-50D6-4421-91A4-9432F2BC5C01}" type="pres">
      <dgm:prSet presAssocID="{B9C052BA-441E-472A-B9F0-6CAD78DF697C}" presName="topSpace" presStyleCnt="0"/>
      <dgm:spPr/>
    </dgm:pt>
    <dgm:pt modelId="{CD55179A-3AF8-4E4E-8577-37389F8D19DF}" type="pres">
      <dgm:prSet presAssocID="{B9C052BA-441E-472A-B9F0-6CAD78DF697C}" presName="firstComp" presStyleCnt="0"/>
      <dgm:spPr/>
    </dgm:pt>
    <dgm:pt modelId="{FC48173D-AC89-4CB3-92A4-60937765965D}" type="pres">
      <dgm:prSet presAssocID="{B9C052BA-441E-472A-B9F0-6CAD78DF697C}" presName="firstChild" presStyleLbl="bgAccFollowNode1" presStyleIdx="0" presStyleCnt="1" custScaleX="115239" custScaleY="422527" custLinFactNeighborX="1317" custLinFactNeighborY="8952"/>
      <dgm:spPr/>
      <dgm:t>
        <a:bodyPr/>
        <a:lstStyle/>
        <a:p>
          <a:endParaRPr lang="en-US"/>
        </a:p>
      </dgm:t>
    </dgm:pt>
    <dgm:pt modelId="{04963FD0-D38B-47B7-8899-419E8AA76B9A}" type="pres">
      <dgm:prSet presAssocID="{B9C052BA-441E-472A-B9F0-6CAD78DF697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0F7D-790D-46A4-8779-F5194833DA7C}" type="pres">
      <dgm:prSet presAssocID="{B9C052BA-441E-472A-B9F0-6CAD78DF697C}" presName="negSpace" presStyleCnt="0"/>
      <dgm:spPr/>
    </dgm:pt>
    <dgm:pt modelId="{D6A34A9C-BAAE-40EB-B77F-A14C32A6C9E1}" type="pres">
      <dgm:prSet presAssocID="{B9C052BA-441E-472A-B9F0-6CAD78DF697C}" presName="circle" presStyleLbl="node1" presStyleIdx="0" presStyleCnt="1" custScaleX="156327" custScaleY="172384" custLinFactNeighborX="-40077" custLinFactNeighborY="1047"/>
      <dgm:spPr/>
      <dgm:t>
        <a:bodyPr/>
        <a:lstStyle/>
        <a:p>
          <a:endParaRPr lang="en-US"/>
        </a:p>
      </dgm:t>
    </dgm:pt>
  </dgm:ptLst>
  <dgm:cxnLst>
    <dgm:cxn modelId="{651CB901-D08C-4A3A-A2E2-E4B79231F61D}" type="presOf" srcId="{8E076A82-6E01-463E-B8A3-C0200DE5773C}" destId="{FC48173D-AC89-4CB3-92A4-60937765965D}" srcOrd="0" destOrd="0" presId="urn:microsoft.com/office/officeart/2005/8/layout/hList9"/>
    <dgm:cxn modelId="{A91033FA-41CD-4CDB-90A6-CCC8CB27AF83}" type="presOf" srcId="{8E076A82-6E01-463E-B8A3-C0200DE5773C}" destId="{04963FD0-D38B-47B7-8899-419E8AA76B9A}" srcOrd="1" destOrd="0" presId="urn:microsoft.com/office/officeart/2005/8/layout/hList9"/>
    <dgm:cxn modelId="{50B218D6-2789-4051-A411-FEEE8C338DB7}" type="presOf" srcId="{B9C052BA-441E-472A-B9F0-6CAD78DF697C}" destId="{D6A34A9C-BAAE-40EB-B77F-A14C32A6C9E1}" srcOrd="0" destOrd="0" presId="urn:microsoft.com/office/officeart/2005/8/layout/hList9"/>
    <dgm:cxn modelId="{3DF4ED36-2D0E-4357-8978-CBCD4395216E}" type="presOf" srcId="{89EC93E1-A2BD-4D46-8F5F-DF8939864820}" destId="{78C562C7-ECBD-49D6-8436-E8FC4C0F1D20}" srcOrd="0" destOrd="0" presId="urn:microsoft.com/office/officeart/2005/8/layout/hList9"/>
    <dgm:cxn modelId="{E1C81E0C-BAD1-4303-9CE7-CBBEBDA6D02C}" srcId="{B9C052BA-441E-472A-B9F0-6CAD78DF697C}" destId="{8E076A82-6E01-463E-B8A3-C0200DE5773C}" srcOrd="0" destOrd="0" parTransId="{E5AF2096-9595-4D78-B0C3-95CE78FC0D78}" sibTransId="{3A32AB3F-AE8D-4B64-864A-9483EF87784B}"/>
    <dgm:cxn modelId="{CE09A90E-9107-4799-866B-8DDEC59AAD18}" srcId="{89EC93E1-A2BD-4D46-8F5F-DF8939864820}" destId="{B9C052BA-441E-472A-B9F0-6CAD78DF697C}" srcOrd="0" destOrd="0" parTransId="{D1FA31BA-C1D9-49BE-B974-60AE79FE5FDA}" sibTransId="{4DA786D6-A584-48A1-BD48-1FACB82F6358}"/>
    <dgm:cxn modelId="{7CF46F9B-1658-4E92-AFA5-4A61395D51EE}" type="presParOf" srcId="{78C562C7-ECBD-49D6-8436-E8FC4C0F1D20}" destId="{D1EB98EA-844D-437D-BACA-40B9D140911F}" srcOrd="0" destOrd="0" presId="urn:microsoft.com/office/officeart/2005/8/layout/hList9"/>
    <dgm:cxn modelId="{896EFB9C-EDF6-44AC-86B6-A5CB56BD2A71}" type="presParOf" srcId="{78C562C7-ECBD-49D6-8436-E8FC4C0F1D20}" destId="{B8F188F8-BEB8-46E9-9D15-B2251D01AAAA}" srcOrd="1" destOrd="0" presId="urn:microsoft.com/office/officeart/2005/8/layout/hList9"/>
    <dgm:cxn modelId="{65DCFFC1-9FB9-4276-877A-6F60FE43B9E4}" type="presParOf" srcId="{B8F188F8-BEB8-46E9-9D15-B2251D01AAAA}" destId="{054902BF-50D6-4421-91A4-9432F2BC5C01}" srcOrd="0" destOrd="0" presId="urn:microsoft.com/office/officeart/2005/8/layout/hList9"/>
    <dgm:cxn modelId="{AED52139-780E-4863-8AAC-9A7AEFEDAB31}" type="presParOf" srcId="{B8F188F8-BEB8-46E9-9D15-B2251D01AAAA}" destId="{CD55179A-3AF8-4E4E-8577-37389F8D19DF}" srcOrd="1" destOrd="0" presId="urn:microsoft.com/office/officeart/2005/8/layout/hList9"/>
    <dgm:cxn modelId="{971B13F4-C04C-4C05-8C0D-0A4E35C79B2A}" type="presParOf" srcId="{CD55179A-3AF8-4E4E-8577-37389F8D19DF}" destId="{FC48173D-AC89-4CB3-92A4-60937765965D}" srcOrd="0" destOrd="0" presId="urn:microsoft.com/office/officeart/2005/8/layout/hList9"/>
    <dgm:cxn modelId="{962F212E-27E2-4C1F-8689-2180A25E629E}" type="presParOf" srcId="{CD55179A-3AF8-4E4E-8577-37389F8D19DF}" destId="{04963FD0-D38B-47B7-8899-419E8AA76B9A}" srcOrd="1" destOrd="0" presId="urn:microsoft.com/office/officeart/2005/8/layout/hList9"/>
    <dgm:cxn modelId="{A7ED4677-4910-4BF8-BCDC-FEC7CE99CD4B}" type="presParOf" srcId="{78C562C7-ECBD-49D6-8436-E8FC4C0F1D20}" destId="{57BD0F7D-790D-46A4-8779-F5194833DA7C}" srcOrd="2" destOrd="0" presId="urn:microsoft.com/office/officeart/2005/8/layout/hList9"/>
    <dgm:cxn modelId="{9D77F6C3-31BA-4FA3-84DD-64CCE50D653C}" type="presParOf" srcId="{78C562C7-ECBD-49D6-8436-E8FC4C0F1D20}" destId="{D6A34A9C-BAAE-40EB-B77F-A14C32A6C9E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528FF-56D6-4D5C-89C0-CAC1FC71607A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11C3CF-54C6-4198-9595-598970A1BF5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pPr algn="l"/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750A3-36DB-4CE3-92B8-3BBD14D35191}" type="parTrans" cxnId="{91174FA3-B297-47A8-BB6A-8818D9174F55}">
      <dgm:prSet/>
      <dgm:spPr/>
      <dgm:t>
        <a:bodyPr/>
        <a:lstStyle/>
        <a:p>
          <a:endParaRPr lang="en-US"/>
        </a:p>
      </dgm:t>
    </dgm:pt>
    <dgm:pt modelId="{65AD52F7-D1DF-4CD0-B0D2-79F053244C95}" type="sibTrans" cxnId="{91174FA3-B297-47A8-BB6A-8818D9174F55}">
      <dgm:prSet/>
      <dgm:spPr/>
      <dgm:t>
        <a:bodyPr/>
        <a:lstStyle/>
        <a:p>
          <a:endParaRPr lang="en-US"/>
        </a:p>
      </dgm:t>
    </dgm:pt>
    <dgm:pt modelId="{BC8A6A8E-2CD0-4A71-B0F8-E42B700EC35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28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2800" b="1" dirty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2370C-67AE-49AF-B2EC-2932FFD44EDD}" type="parTrans" cxnId="{D6C3E860-FCFC-411D-9039-AE39064751D4}">
      <dgm:prSet/>
      <dgm:spPr/>
      <dgm:t>
        <a:bodyPr/>
        <a:lstStyle/>
        <a:p>
          <a:endParaRPr lang="en-US"/>
        </a:p>
      </dgm:t>
    </dgm:pt>
    <dgm:pt modelId="{154BA7D2-FE05-43B3-B43A-28640BBAC36D}" type="sibTrans" cxnId="{D6C3E860-FCFC-411D-9039-AE39064751D4}">
      <dgm:prSet/>
      <dgm:spPr/>
      <dgm:t>
        <a:bodyPr/>
        <a:lstStyle/>
        <a:p>
          <a:endParaRPr lang="en-US"/>
        </a:p>
      </dgm:t>
    </dgm:pt>
    <dgm:pt modelId="{AD024D8C-D92E-4D0B-8F3F-A504F8D2829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জুম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256A5C-6067-4241-9F6D-23B93173FC9B}" type="parTrans" cxnId="{EDF09FDB-C6B6-4EB3-8E0C-7BD3400D5C38}">
      <dgm:prSet/>
      <dgm:spPr/>
      <dgm:t>
        <a:bodyPr/>
        <a:lstStyle/>
        <a:p>
          <a:endParaRPr lang="en-US"/>
        </a:p>
      </dgm:t>
    </dgm:pt>
    <dgm:pt modelId="{5894FE00-08BD-42B6-AD3F-F7CEA586AE74}" type="sibTrans" cxnId="{EDF09FDB-C6B6-4EB3-8E0C-7BD3400D5C38}">
      <dgm:prSet/>
      <dgm:spPr/>
      <dgm:t>
        <a:bodyPr/>
        <a:lstStyle/>
        <a:p>
          <a:endParaRPr lang="en-US"/>
        </a:p>
      </dgm:t>
    </dgm:pt>
    <dgm:pt modelId="{6976E7DB-8349-45D9-B9F8-FC8F58355A29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চাষেও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অভ্যস্ত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8A76DC-08C6-43BF-B34E-488E67D129E3}" type="parTrans" cxnId="{ECA6B7BA-B48A-46B5-A473-EFD7D2C6CE29}">
      <dgm:prSet/>
      <dgm:spPr/>
      <dgm:t>
        <a:bodyPr/>
        <a:lstStyle/>
        <a:p>
          <a:endParaRPr lang="en-US"/>
        </a:p>
      </dgm:t>
    </dgm:pt>
    <dgm:pt modelId="{259E04FC-30C5-4CF6-A2EB-6B46470EE846}" type="sibTrans" cxnId="{ECA6B7BA-B48A-46B5-A473-EFD7D2C6CE29}">
      <dgm:prSet/>
      <dgm:spPr/>
      <dgm:t>
        <a:bodyPr/>
        <a:lstStyle/>
        <a:p>
          <a:endParaRPr lang="en-US"/>
        </a:p>
      </dgm:t>
    </dgm:pt>
    <dgm:pt modelId="{AE2279A1-C9F7-4A37-9E69-6D35B5BBD0D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0FBF8-5A8D-4402-9774-4AC51F9551A3}" type="parTrans" cxnId="{7139076E-4B6D-4D47-950E-0E1038FA8CB9}">
      <dgm:prSet/>
      <dgm:spPr/>
      <dgm:t>
        <a:bodyPr/>
        <a:lstStyle/>
        <a:p>
          <a:endParaRPr lang="en-US"/>
        </a:p>
      </dgm:t>
    </dgm:pt>
    <dgm:pt modelId="{8D65E61F-3D4E-4430-9BE2-ABF8BFCC4DC9}" type="sibTrans" cxnId="{7139076E-4B6D-4D47-950E-0E1038FA8CB9}">
      <dgm:prSet/>
      <dgm:spPr/>
      <dgm:t>
        <a:bodyPr/>
        <a:lstStyle/>
        <a:p>
          <a:endParaRPr lang="en-US"/>
        </a:p>
      </dgm:t>
    </dgm:pt>
    <dgm:pt modelId="{12BF0CC9-E679-4EE0-B57D-BF82D3A0853F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পরনের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পিনো,হাদি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515D1-E84A-4BA1-84DE-251CB16CB1C7}" type="parTrans" cxnId="{1D5D749B-12C2-4AAC-8C2A-17706DDF07FE}">
      <dgm:prSet/>
      <dgm:spPr/>
      <dgm:t>
        <a:bodyPr/>
        <a:lstStyle/>
        <a:p>
          <a:endParaRPr lang="en-US"/>
        </a:p>
      </dgm:t>
    </dgm:pt>
    <dgm:pt modelId="{AAB42B18-E6E2-4CF7-88F5-2E5B337DBE91}" type="sibTrans" cxnId="{1D5D749B-12C2-4AAC-8C2A-17706DDF07FE}">
      <dgm:prSet/>
      <dgm:spPr/>
      <dgm:t>
        <a:bodyPr/>
        <a:lstStyle/>
        <a:p>
          <a:endParaRPr lang="en-US"/>
        </a:p>
      </dgm:t>
    </dgm:pt>
    <dgm:pt modelId="{8A15CA37-0469-404E-9A8B-82E8005B79C6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1B72BE-653D-4151-9E6D-730348B95F9F}" type="parTrans" cxnId="{C8D2F4C0-8FC4-4224-A28C-6BD2A34DEF6B}">
      <dgm:prSet/>
      <dgm:spPr/>
      <dgm:t>
        <a:bodyPr/>
        <a:lstStyle/>
        <a:p>
          <a:endParaRPr lang="en-US"/>
        </a:p>
      </dgm:t>
    </dgm:pt>
    <dgm:pt modelId="{589D28CF-BE48-46F8-BFBD-3F5415F8C522}" type="sibTrans" cxnId="{C8D2F4C0-8FC4-4224-A28C-6BD2A34DEF6B}">
      <dgm:prSet/>
      <dgm:spPr/>
      <dgm:t>
        <a:bodyPr/>
        <a:lstStyle/>
        <a:p>
          <a:endParaRPr lang="en-US"/>
        </a:p>
      </dgm:t>
    </dgm:pt>
    <dgm:pt modelId="{08085D3E-0663-482F-ADB4-6AE75DAC99AD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কয়েকটি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মৌজা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মিলে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সার্কেল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সার্কেলের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হলেন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304D7D-1343-4D81-99AB-5B85A63ABF93}" type="sibTrans" cxnId="{2C123960-D31F-4066-BF68-011E61F4B405}">
      <dgm:prSet/>
      <dgm:spPr/>
      <dgm:t>
        <a:bodyPr/>
        <a:lstStyle/>
        <a:p>
          <a:endParaRPr lang="en-US"/>
        </a:p>
      </dgm:t>
    </dgm:pt>
    <dgm:pt modelId="{D9FEC4ED-66B8-4398-A3D3-430734FAEA29}" type="parTrans" cxnId="{2C123960-D31F-4066-BF68-011E61F4B405}">
      <dgm:prSet/>
      <dgm:spPr/>
      <dgm:t>
        <a:bodyPr/>
        <a:lstStyle/>
        <a:p>
          <a:endParaRPr lang="en-US"/>
        </a:p>
      </dgm:t>
    </dgm:pt>
    <dgm:pt modelId="{09B6DAC1-47F1-406E-83DB-96FD26E08614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প্রধান।পাড়া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প্রধানকে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কার্বারি।মৌজার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প্রধানকে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হেডম্যান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5F1E7-7424-46BF-8D73-76E01B88C13B}" type="parTrans" cxnId="{67476C82-0FB7-4C9A-ABAE-D1AB006A5FCF}">
      <dgm:prSet/>
      <dgm:spPr/>
      <dgm:t>
        <a:bodyPr/>
        <a:lstStyle/>
        <a:p>
          <a:endParaRPr lang="en-US"/>
        </a:p>
      </dgm:t>
    </dgm:pt>
    <dgm:pt modelId="{B87B2350-D3E8-45C6-A187-BFE19B70E0B4}" type="sibTrans" cxnId="{67476C82-0FB7-4C9A-ABAE-D1AB006A5FCF}">
      <dgm:prSet/>
      <dgm:spPr/>
      <dgm:t>
        <a:bodyPr/>
        <a:lstStyle/>
        <a:p>
          <a:endParaRPr lang="en-US"/>
        </a:p>
      </dgm:t>
    </dgm:pt>
    <dgm:pt modelId="{B9E44B8D-3A83-4978-8949-D6C244004C4B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28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28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D42AD-A1AF-490D-AB1D-7FABBE610DEF}" type="parTrans" cxnId="{5BBA4E04-0277-423C-BF9C-338E10625311}">
      <dgm:prSet/>
      <dgm:spPr/>
      <dgm:t>
        <a:bodyPr/>
        <a:lstStyle/>
        <a:p>
          <a:endParaRPr lang="en-US"/>
        </a:p>
      </dgm:t>
    </dgm:pt>
    <dgm:pt modelId="{32FFC59C-10C4-4C78-97D2-A4AA66E2E404}" type="sibTrans" cxnId="{5BBA4E04-0277-423C-BF9C-338E10625311}">
      <dgm:prSet/>
      <dgm:spPr/>
      <dgm:t>
        <a:bodyPr/>
        <a:lstStyle/>
        <a:p>
          <a:endParaRPr lang="en-US"/>
        </a:p>
      </dgm:t>
    </dgm:pt>
    <dgm:pt modelId="{718E714B-FC14-46EF-B233-25B7DE24EA6A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ধুতি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গামছ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চাকমারা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বেত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ঝুড়ি.পাখা,বাশি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কোড়ল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8EC89F-D999-4F90-ADC4-F89DFD7E76BF}" type="sibTrans" cxnId="{2D7CF4EE-9364-4AAC-A933-06F9932B3D14}">
      <dgm:prSet/>
      <dgm:spPr/>
      <dgm:t>
        <a:bodyPr/>
        <a:lstStyle/>
        <a:p>
          <a:endParaRPr lang="en-US"/>
        </a:p>
      </dgm:t>
    </dgm:pt>
    <dgm:pt modelId="{B1A69169-8DD5-4587-AB3F-A36CF63AF1C2}" type="parTrans" cxnId="{2D7CF4EE-9364-4AAC-A933-06F9932B3D14}">
      <dgm:prSet/>
      <dgm:spPr/>
      <dgm:t>
        <a:bodyPr/>
        <a:lstStyle/>
        <a:p>
          <a:endParaRPr lang="en-US"/>
        </a:p>
      </dgm:t>
    </dgm:pt>
    <dgm:pt modelId="{A592AB6B-6F0C-424E-87C2-5800B2EDB7C0}" type="pres">
      <dgm:prSet presAssocID="{EEE528FF-56D6-4D5C-89C0-CAC1FC7160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2AC5A-2C03-4F08-82CB-FA62C8924F33}" type="pres">
      <dgm:prSet presAssocID="{4C11C3CF-54C6-4198-9595-598970A1BF59}" presName="linNode" presStyleCnt="0"/>
      <dgm:spPr/>
      <dgm:t>
        <a:bodyPr/>
        <a:lstStyle/>
        <a:p>
          <a:endParaRPr lang="en-US"/>
        </a:p>
      </dgm:t>
    </dgm:pt>
    <dgm:pt modelId="{4BE109BB-0B23-4CC4-8A9C-4BB87F116046}" type="pres">
      <dgm:prSet presAssocID="{4C11C3CF-54C6-4198-9595-598970A1BF59}" presName="parentText" presStyleLbl="node1" presStyleIdx="0" presStyleCnt="4" custScaleX="100140" custScaleY="116408" custLinFactNeighborX="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1A0D-4BCD-4629-8F4F-07FC105169C4}" type="pres">
      <dgm:prSet presAssocID="{4C11C3CF-54C6-4198-9595-598970A1BF59}" presName="descendantText" presStyleLbl="alignAccFollowNode1" presStyleIdx="0" presStyleCnt="3" custScaleY="157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66372-06B9-421B-AE48-F2918E15CA0A}" type="pres">
      <dgm:prSet presAssocID="{65AD52F7-D1DF-4CD0-B0D2-79F053244C95}" presName="sp" presStyleCnt="0"/>
      <dgm:spPr/>
      <dgm:t>
        <a:bodyPr/>
        <a:lstStyle/>
        <a:p>
          <a:endParaRPr lang="en-US"/>
        </a:p>
      </dgm:t>
    </dgm:pt>
    <dgm:pt modelId="{9485E5F7-B2D4-4DB7-9B10-5619BA5872F5}" type="pres">
      <dgm:prSet presAssocID="{BC8A6A8E-2CD0-4A71-B0F8-E42B700EC351}" presName="linNode" presStyleCnt="0"/>
      <dgm:spPr/>
      <dgm:t>
        <a:bodyPr/>
        <a:lstStyle/>
        <a:p>
          <a:endParaRPr lang="en-US"/>
        </a:p>
      </dgm:t>
    </dgm:pt>
    <dgm:pt modelId="{758570B2-AF97-49C9-A9D1-8E2E90F45A07}" type="pres">
      <dgm:prSet presAssocID="{BC8A6A8E-2CD0-4A71-B0F8-E42B700EC351}" presName="parentText" presStyleLbl="node1" presStyleIdx="1" presStyleCnt="4" custScaleY="122615" custLinFactNeighborY="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63843-FFE5-4768-B5E0-450768E16A8E}" type="pres">
      <dgm:prSet presAssocID="{BC8A6A8E-2CD0-4A71-B0F8-E42B700EC351}" presName="descendantText" presStyleLbl="alignAccFollowNode1" presStyleIdx="1" presStyleCnt="3" custScaleY="15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407CA-76AB-4A5A-ADFB-B9910431F0DF}" type="pres">
      <dgm:prSet presAssocID="{154BA7D2-FE05-43B3-B43A-28640BBAC36D}" presName="sp" presStyleCnt="0"/>
      <dgm:spPr/>
      <dgm:t>
        <a:bodyPr/>
        <a:lstStyle/>
        <a:p>
          <a:endParaRPr lang="en-US"/>
        </a:p>
      </dgm:t>
    </dgm:pt>
    <dgm:pt modelId="{3946B6B9-E437-49B8-B336-F46C617E4DF0}" type="pres">
      <dgm:prSet presAssocID="{AE2279A1-C9F7-4A37-9E69-6D35B5BBD0D3}" presName="linNode" presStyleCnt="0"/>
      <dgm:spPr/>
      <dgm:t>
        <a:bodyPr/>
        <a:lstStyle/>
        <a:p>
          <a:endParaRPr lang="en-US"/>
        </a:p>
      </dgm:t>
    </dgm:pt>
    <dgm:pt modelId="{ADA7F0B6-E6C6-4E84-843E-A1F3A98B339B}" type="pres">
      <dgm:prSet presAssocID="{AE2279A1-C9F7-4A37-9E69-6D35B5BBD0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781D1-BF82-45CE-8269-BB1D1A3BFF50}" type="pres">
      <dgm:prSet presAssocID="{AE2279A1-C9F7-4A37-9E69-6D35B5BBD0D3}" presName="descendantText" presStyleLbl="alignAccFollowNode1" presStyleIdx="2" presStyleCnt="3" custScaleY="141902" custLinFactNeighborX="-186" custLinFactNeighborY="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EDED-CFD4-4C37-8333-426A83E7626C}" type="pres">
      <dgm:prSet presAssocID="{8D65E61F-3D4E-4430-9BE2-ABF8BFCC4DC9}" presName="sp" presStyleCnt="0"/>
      <dgm:spPr/>
      <dgm:t>
        <a:bodyPr/>
        <a:lstStyle/>
        <a:p>
          <a:endParaRPr lang="en-US"/>
        </a:p>
      </dgm:t>
    </dgm:pt>
    <dgm:pt modelId="{94D529AC-6AFC-4AEA-A44F-10DD077E2104}" type="pres">
      <dgm:prSet presAssocID="{B9E44B8D-3A83-4978-8949-D6C244004C4B}" presName="linNode" presStyleCnt="0"/>
      <dgm:spPr/>
      <dgm:t>
        <a:bodyPr/>
        <a:lstStyle/>
        <a:p>
          <a:endParaRPr lang="en-US"/>
        </a:p>
      </dgm:t>
    </dgm:pt>
    <dgm:pt modelId="{F2FDB4B1-B2C5-43EB-9883-19C2016A0DCD}" type="pres">
      <dgm:prSet presAssocID="{B9E44B8D-3A83-4978-8949-D6C244004C4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A8EDE-D693-45B9-AAD3-087589337A4F}" type="presOf" srcId="{AE2279A1-C9F7-4A37-9E69-6D35B5BBD0D3}" destId="{ADA7F0B6-E6C6-4E84-843E-A1F3A98B339B}" srcOrd="0" destOrd="0" presId="urn:microsoft.com/office/officeart/2005/8/layout/vList5"/>
    <dgm:cxn modelId="{E202D87F-AB3A-44D4-B3FD-0BFAB924502A}" type="presOf" srcId="{09B6DAC1-47F1-406E-83DB-96FD26E08614}" destId="{30A31A0D-4BCD-4629-8F4F-07FC105169C4}" srcOrd="0" destOrd="0" presId="urn:microsoft.com/office/officeart/2005/8/layout/vList5"/>
    <dgm:cxn modelId="{2C123960-D31F-4066-BF68-011E61F4B405}" srcId="{4C11C3CF-54C6-4198-9595-598970A1BF59}" destId="{08085D3E-0663-482F-ADB4-6AE75DAC99AD}" srcOrd="1" destOrd="0" parTransId="{D9FEC4ED-66B8-4398-A3D3-430734FAEA29}" sibTransId="{68304D7D-1343-4D81-99AB-5B85A63ABF93}"/>
    <dgm:cxn modelId="{95BC5E4B-7560-4EDA-BB68-7A194298DE59}" type="presOf" srcId="{8A15CA37-0469-404E-9A8B-82E8005B79C6}" destId="{5B5781D1-BF82-45CE-8269-BB1D1A3BFF50}" srcOrd="0" destOrd="2" presId="urn:microsoft.com/office/officeart/2005/8/layout/vList5"/>
    <dgm:cxn modelId="{E8907AF1-9F51-44D3-B9BD-3EAC3ED63112}" type="presOf" srcId="{718E714B-FC14-46EF-B233-25B7DE24EA6A}" destId="{5B5781D1-BF82-45CE-8269-BB1D1A3BFF50}" srcOrd="0" destOrd="1" presId="urn:microsoft.com/office/officeart/2005/8/layout/vList5"/>
    <dgm:cxn modelId="{9D77DA3F-BE90-4FD7-A5BB-3B998B4E4604}" type="presOf" srcId="{B9E44B8D-3A83-4978-8949-D6C244004C4B}" destId="{F2FDB4B1-B2C5-43EB-9883-19C2016A0DCD}" srcOrd="0" destOrd="0" presId="urn:microsoft.com/office/officeart/2005/8/layout/vList5"/>
    <dgm:cxn modelId="{91174FA3-B297-47A8-BB6A-8818D9174F55}" srcId="{EEE528FF-56D6-4D5C-89C0-CAC1FC71607A}" destId="{4C11C3CF-54C6-4198-9595-598970A1BF59}" srcOrd="0" destOrd="0" parTransId="{63E750A3-36DB-4CE3-92B8-3BBD14D35191}" sibTransId="{65AD52F7-D1DF-4CD0-B0D2-79F053244C95}"/>
    <dgm:cxn modelId="{2D7CF4EE-9364-4AAC-A933-06F9932B3D14}" srcId="{AE2279A1-C9F7-4A37-9E69-6D35B5BBD0D3}" destId="{718E714B-FC14-46EF-B233-25B7DE24EA6A}" srcOrd="1" destOrd="0" parTransId="{B1A69169-8DD5-4587-AB3F-A36CF63AF1C2}" sibTransId="{9D8EC89F-D999-4F90-ADC4-F89DFD7E76BF}"/>
    <dgm:cxn modelId="{ECA6B7BA-B48A-46B5-A473-EFD7D2C6CE29}" srcId="{BC8A6A8E-2CD0-4A71-B0F8-E42B700EC351}" destId="{6976E7DB-8349-45D9-B9F8-FC8F58355A29}" srcOrd="1" destOrd="0" parTransId="{F58A76DC-08C6-43BF-B34E-488E67D129E3}" sibTransId="{259E04FC-30C5-4CF6-A2EB-6B46470EE846}"/>
    <dgm:cxn modelId="{346D7E4B-6743-4375-9B7E-7E9CDDD66E94}" type="presOf" srcId="{6976E7DB-8349-45D9-B9F8-FC8F58355A29}" destId="{70363843-FFE5-4768-B5E0-450768E16A8E}" srcOrd="0" destOrd="1" presId="urn:microsoft.com/office/officeart/2005/8/layout/vList5"/>
    <dgm:cxn modelId="{67476C82-0FB7-4C9A-ABAE-D1AB006A5FCF}" srcId="{4C11C3CF-54C6-4198-9595-598970A1BF59}" destId="{09B6DAC1-47F1-406E-83DB-96FD26E08614}" srcOrd="0" destOrd="0" parTransId="{4925F1E7-7424-46BF-8D73-76E01B88C13B}" sibTransId="{B87B2350-D3E8-45C6-A187-BFE19B70E0B4}"/>
    <dgm:cxn modelId="{C8D2F4C0-8FC4-4224-A28C-6BD2A34DEF6B}" srcId="{AE2279A1-C9F7-4A37-9E69-6D35B5BBD0D3}" destId="{8A15CA37-0469-404E-9A8B-82E8005B79C6}" srcOrd="2" destOrd="0" parTransId="{981B72BE-653D-4151-9E6D-730348B95F9F}" sibTransId="{589D28CF-BE48-46F8-BFBD-3F5415F8C522}"/>
    <dgm:cxn modelId="{1D5D749B-12C2-4AAC-8C2A-17706DDF07FE}" srcId="{AE2279A1-C9F7-4A37-9E69-6D35B5BBD0D3}" destId="{12BF0CC9-E679-4EE0-B57D-BF82D3A0853F}" srcOrd="0" destOrd="0" parTransId="{A05515D1-E84A-4BA1-84DE-251CB16CB1C7}" sibTransId="{AAB42B18-E6E2-4CF7-88F5-2E5B337DBE91}"/>
    <dgm:cxn modelId="{BF623692-325D-42CA-B102-A2D9165A3930}" type="presOf" srcId="{BC8A6A8E-2CD0-4A71-B0F8-E42B700EC351}" destId="{758570B2-AF97-49C9-A9D1-8E2E90F45A07}" srcOrd="0" destOrd="0" presId="urn:microsoft.com/office/officeart/2005/8/layout/vList5"/>
    <dgm:cxn modelId="{7139076E-4B6D-4D47-950E-0E1038FA8CB9}" srcId="{EEE528FF-56D6-4D5C-89C0-CAC1FC71607A}" destId="{AE2279A1-C9F7-4A37-9E69-6D35B5BBD0D3}" srcOrd="2" destOrd="0" parTransId="{F910FBF8-5A8D-4402-9774-4AC51F9551A3}" sibTransId="{8D65E61F-3D4E-4430-9BE2-ABF8BFCC4DC9}"/>
    <dgm:cxn modelId="{1567A038-7FBF-4102-8F85-35F7414F5A13}" type="presOf" srcId="{12BF0CC9-E679-4EE0-B57D-BF82D3A0853F}" destId="{5B5781D1-BF82-45CE-8269-BB1D1A3BFF50}" srcOrd="0" destOrd="0" presId="urn:microsoft.com/office/officeart/2005/8/layout/vList5"/>
    <dgm:cxn modelId="{D6C3E860-FCFC-411D-9039-AE39064751D4}" srcId="{EEE528FF-56D6-4D5C-89C0-CAC1FC71607A}" destId="{BC8A6A8E-2CD0-4A71-B0F8-E42B700EC351}" srcOrd="1" destOrd="0" parTransId="{8DE2370C-67AE-49AF-B2EC-2932FFD44EDD}" sibTransId="{154BA7D2-FE05-43B3-B43A-28640BBAC36D}"/>
    <dgm:cxn modelId="{F02CD435-9DC0-4246-AC35-995FE3250438}" type="presOf" srcId="{AD024D8C-D92E-4D0B-8F3F-A504F8D2829F}" destId="{70363843-FFE5-4768-B5E0-450768E16A8E}" srcOrd="0" destOrd="0" presId="urn:microsoft.com/office/officeart/2005/8/layout/vList5"/>
    <dgm:cxn modelId="{5BBA4E04-0277-423C-BF9C-338E10625311}" srcId="{EEE528FF-56D6-4D5C-89C0-CAC1FC71607A}" destId="{B9E44B8D-3A83-4978-8949-D6C244004C4B}" srcOrd="3" destOrd="0" parTransId="{74CD42AD-A1AF-490D-AB1D-7FABBE610DEF}" sibTransId="{32FFC59C-10C4-4C78-97D2-A4AA66E2E404}"/>
    <dgm:cxn modelId="{2629FED6-E2A8-490F-BA8D-A2EA7107A473}" type="presOf" srcId="{EEE528FF-56D6-4D5C-89C0-CAC1FC71607A}" destId="{A592AB6B-6F0C-424E-87C2-5800B2EDB7C0}" srcOrd="0" destOrd="0" presId="urn:microsoft.com/office/officeart/2005/8/layout/vList5"/>
    <dgm:cxn modelId="{EDF09FDB-C6B6-4EB3-8E0C-7BD3400D5C38}" srcId="{BC8A6A8E-2CD0-4A71-B0F8-E42B700EC351}" destId="{AD024D8C-D92E-4D0B-8F3F-A504F8D2829F}" srcOrd="0" destOrd="0" parTransId="{0D256A5C-6067-4241-9F6D-23B93173FC9B}" sibTransId="{5894FE00-08BD-42B6-AD3F-F7CEA586AE74}"/>
    <dgm:cxn modelId="{AC29F0B9-C98A-49D2-92D3-190334EB47BB}" type="presOf" srcId="{08085D3E-0663-482F-ADB4-6AE75DAC99AD}" destId="{30A31A0D-4BCD-4629-8F4F-07FC105169C4}" srcOrd="0" destOrd="1" presId="urn:microsoft.com/office/officeart/2005/8/layout/vList5"/>
    <dgm:cxn modelId="{DE5D8727-C87C-4B23-B78C-81F439567603}" type="presOf" srcId="{4C11C3CF-54C6-4198-9595-598970A1BF59}" destId="{4BE109BB-0B23-4CC4-8A9C-4BB87F116046}" srcOrd="0" destOrd="0" presId="urn:microsoft.com/office/officeart/2005/8/layout/vList5"/>
    <dgm:cxn modelId="{0A10D5DF-807C-4493-819D-020AD9BC93EF}" type="presParOf" srcId="{A592AB6B-6F0C-424E-87C2-5800B2EDB7C0}" destId="{6852AC5A-2C03-4F08-82CB-FA62C8924F33}" srcOrd="0" destOrd="0" presId="urn:microsoft.com/office/officeart/2005/8/layout/vList5"/>
    <dgm:cxn modelId="{6308FFDF-5C4E-4A95-B7C6-44A9FD71A821}" type="presParOf" srcId="{6852AC5A-2C03-4F08-82CB-FA62C8924F33}" destId="{4BE109BB-0B23-4CC4-8A9C-4BB87F116046}" srcOrd="0" destOrd="0" presId="urn:microsoft.com/office/officeart/2005/8/layout/vList5"/>
    <dgm:cxn modelId="{08E17BA7-D134-47FA-94F4-5F9B1A0356F0}" type="presParOf" srcId="{6852AC5A-2C03-4F08-82CB-FA62C8924F33}" destId="{30A31A0D-4BCD-4629-8F4F-07FC105169C4}" srcOrd="1" destOrd="0" presId="urn:microsoft.com/office/officeart/2005/8/layout/vList5"/>
    <dgm:cxn modelId="{1A242C75-7C57-4EEE-AC3F-864037DC61A9}" type="presParOf" srcId="{A592AB6B-6F0C-424E-87C2-5800B2EDB7C0}" destId="{35566372-06B9-421B-AE48-F2918E15CA0A}" srcOrd="1" destOrd="0" presId="urn:microsoft.com/office/officeart/2005/8/layout/vList5"/>
    <dgm:cxn modelId="{6C8E6C53-6D44-4910-A278-41C290ED3825}" type="presParOf" srcId="{A592AB6B-6F0C-424E-87C2-5800B2EDB7C0}" destId="{9485E5F7-B2D4-4DB7-9B10-5619BA5872F5}" srcOrd="2" destOrd="0" presId="urn:microsoft.com/office/officeart/2005/8/layout/vList5"/>
    <dgm:cxn modelId="{332B29A8-1642-462F-B5A4-64A7DC9B7BBB}" type="presParOf" srcId="{9485E5F7-B2D4-4DB7-9B10-5619BA5872F5}" destId="{758570B2-AF97-49C9-A9D1-8E2E90F45A07}" srcOrd="0" destOrd="0" presId="urn:microsoft.com/office/officeart/2005/8/layout/vList5"/>
    <dgm:cxn modelId="{8889FF03-085B-4095-9CFD-05E3CF630D9F}" type="presParOf" srcId="{9485E5F7-B2D4-4DB7-9B10-5619BA5872F5}" destId="{70363843-FFE5-4768-B5E0-450768E16A8E}" srcOrd="1" destOrd="0" presId="urn:microsoft.com/office/officeart/2005/8/layout/vList5"/>
    <dgm:cxn modelId="{561F51D7-2E22-41A1-B9B7-4329962F1811}" type="presParOf" srcId="{A592AB6B-6F0C-424E-87C2-5800B2EDB7C0}" destId="{002407CA-76AB-4A5A-ADFB-B9910431F0DF}" srcOrd="3" destOrd="0" presId="urn:microsoft.com/office/officeart/2005/8/layout/vList5"/>
    <dgm:cxn modelId="{43ACEC8B-45B6-4DA9-B8A3-19EF9B784799}" type="presParOf" srcId="{A592AB6B-6F0C-424E-87C2-5800B2EDB7C0}" destId="{3946B6B9-E437-49B8-B336-F46C617E4DF0}" srcOrd="4" destOrd="0" presId="urn:microsoft.com/office/officeart/2005/8/layout/vList5"/>
    <dgm:cxn modelId="{2AC3EEF2-F2CE-40AE-9941-83E4BD09839C}" type="presParOf" srcId="{3946B6B9-E437-49B8-B336-F46C617E4DF0}" destId="{ADA7F0B6-E6C6-4E84-843E-A1F3A98B339B}" srcOrd="0" destOrd="0" presId="urn:microsoft.com/office/officeart/2005/8/layout/vList5"/>
    <dgm:cxn modelId="{7EFCAC9C-13A4-4A72-A36E-05A3481E1F6C}" type="presParOf" srcId="{3946B6B9-E437-49B8-B336-F46C617E4DF0}" destId="{5B5781D1-BF82-45CE-8269-BB1D1A3BFF50}" srcOrd="1" destOrd="0" presId="urn:microsoft.com/office/officeart/2005/8/layout/vList5"/>
    <dgm:cxn modelId="{6DFE4AC6-39A5-4747-8DAA-022475D3E705}" type="presParOf" srcId="{A592AB6B-6F0C-424E-87C2-5800B2EDB7C0}" destId="{3232EDED-CFD4-4C37-8333-426A83E7626C}" srcOrd="5" destOrd="0" presId="urn:microsoft.com/office/officeart/2005/8/layout/vList5"/>
    <dgm:cxn modelId="{A87C032E-7C25-469E-B7BA-50E5355F2DBC}" type="presParOf" srcId="{A592AB6B-6F0C-424E-87C2-5800B2EDB7C0}" destId="{94D529AC-6AFC-4AEA-A44F-10DD077E2104}" srcOrd="6" destOrd="0" presId="urn:microsoft.com/office/officeart/2005/8/layout/vList5"/>
    <dgm:cxn modelId="{DB188A58-E4C5-46F6-8358-83F5CFD8BD36}" type="presParOf" srcId="{94D529AC-6AFC-4AEA-A44F-10DD077E2104}" destId="{F2FDB4B1-B2C5-43EB-9883-19C2016A0DCD}" srcOrd="0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C93E1-A2BD-4D46-8F5F-DF8939864820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052BA-441E-472A-B9F0-6CAD78DF697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endParaRPr lang="en-US" sz="3600" b="1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endParaRPr lang="en-US" sz="2800" b="1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endParaRPr lang="en-US" sz="2800" b="1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3600" b="1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4400" b="1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en-US" sz="3600" b="1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FA31BA-C1D9-49BE-B974-60AE79FE5FDA}" type="parTrans" cxnId="{CE09A90E-9107-4799-866B-8DDEC59AAD18}">
      <dgm:prSet/>
      <dgm:spPr/>
      <dgm:t>
        <a:bodyPr/>
        <a:lstStyle/>
        <a:p>
          <a:endParaRPr lang="en-US"/>
        </a:p>
      </dgm:t>
    </dgm:pt>
    <dgm:pt modelId="{4DA786D6-A584-48A1-BD48-1FACB82F6358}" type="sibTrans" cxnId="{CE09A90E-9107-4799-866B-8DDEC59AAD18}">
      <dgm:prSet/>
      <dgm:spPr/>
      <dgm:t>
        <a:bodyPr/>
        <a:lstStyle/>
        <a:p>
          <a:endParaRPr lang="en-US"/>
        </a:p>
      </dgm:t>
    </dgm:pt>
    <dgm:pt modelId="{8E076A82-6E01-463E-B8A3-C0200DE5773C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গারোদের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আকৃতি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মাঝারি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ধরনের,গায়ে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রংফর্সা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শ্যামলা</a:t>
          </a:r>
          <a:endParaRPr lang="en-US" sz="2400" dirty="0" smtClean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নাক,চ্যাপ্টা</a:t>
          </a:r>
          <a:endParaRPr lang="en-US" sz="2400" dirty="0" smtClean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আদি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তিব্বত</a:t>
          </a:r>
          <a:r>
            <a: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5AF2096-9595-4D78-B0C3-95CE78FC0D78}" type="parTrans" cxnId="{E1C81E0C-BAD1-4303-9CE7-CBBEBDA6D02C}">
      <dgm:prSet/>
      <dgm:spPr/>
      <dgm:t>
        <a:bodyPr/>
        <a:lstStyle/>
        <a:p>
          <a:endParaRPr lang="en-US"/>
        </a:p>
      </dgm:t>
    </dgm:pt>
    <dgm:pt modelId="{3A32AB3F-AE8D-4B64-864A-9483EF87784B}" type="sibTrans" cxnId="{E1C81E0C-BAD1-4303-9CE7-CBBEBDA6D02C}">
      <dgm:prSet/>
      <dgm:spPr/>
      <dgm:t>
        <a:bodyPr/>
        <a:lstStyle/>
        <a:p>
          <a:endParaRPr lang="en-US"/>
        </a:p>
      </dgm:t>
    </dgm:pt>
    <dgm:pt modelId="{78C562C7-ECBD-49D6-8436-E8FC4C0F1D20}" type="pres">
      <dgm:prSet presAssocID="{89EC93E1-A2BD-4D46-8F5F-DF89398648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EB98EA-844D-437D-BACA-40B9D140911F}" type="pres">
      <dgm:prSet presAssocID="{B9C052BA-441E-472A-B9F0-6CAD78DF697C}" presName="posSpace" presStyleCnt="0"/>
      <dgm:spPr/>
    </dgm:pt>
    <dgm:pt modelId="{B8F188F8-BEB8-46E9-9D15-B2251D01AAAA}" type="pres">
      <dgm:prSet presAssocID="{B9C052BA-441E-472A-B9F0-6CAD78DF697C}" presName="vertFlow" presStyleCnt="0"/>
      <dgm:spPr/>
    </dgm:pt>
    <dgm:pt modelId="{054902BF-50D6-4421-91A4-9432F2BC5C01}" type="pres">
      <dgm:prSet presAssocID="{B9C052BA-441E-472A-B9F0-6CAD78DF697C}" presName="topSpace" presStyleCnt="0"/>
      <dgm:spPr/>
    </dgm:pt>
    <dgm:pt modelId="{CD55179A-3AF8-4E4E-8577-37389F8D19DF}" type="pres">
      <dgm:prSet presAssocID="{B9C052BA-441E-472A-B9F0-6CAD78DF697C}" presName="firstComp" presStyleCnt="0"/>
      <dgm:spPr/>
    </dgm:pt>
    <dgm:pt modelId="{FC48173D-AC89-4CB3-92A4-60937765965D}" type="pres">
      <dgm:prSet presAssocID="{B9C052BA-441E-472A-B9F0-6CAD78DF697C}" presName="firstChild" presStyleLbl="bgAccFollowNode1" presStyleIdx="0" presStyleCnt="1" custScaleX="111061" custScaleY="440520" custLinFactNeighborX="11180" custLinFactNeighborY="-12747"/>
      <dgm:spPr/>
      <dgm:t>
        <a:bodyPr/>
        <a:lstStyle/>
        <a:p>
          <a:endParaRPr lang="en-US"/>
        </a:p>
      </dgm:t>
    </dgm:pt>
    <dgm:pt modelId="{04963FD0-D38B-47B7-8899-419E8AA76B9A}" type="pres">
      <dgm:prSet presAssocID="{B9C052BA-441E-472A-B9F0-6CAD78DF697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0F7D-790D-46A4-8779-F5194833DA7C}" type="pres">
      <dgm:prSet presAssocID="{B9C052BA-441E-472A-B9F0-6CAD78DF697C}" presName="negSpace" presStyleCnt="0"/>
      <dgm:spPr/>
    </dgm:pt>
    <dgm:pt modelId="{D6A34A9C-BAAE-40EB-B77F-A14C32A6C9E1}" type="pres">
      <dgm:prSet presAssocID="{B9C052BA-441E-472A-B9F0-6CAD78DF697C}" presName="circle" presStyleLbl="node1" presStyleIdx="0" presStyleCnt="1" custFlipHor="1" custScaleX="163696" custScaleY="185076" custLinFactNeighborX="-17695" custLinFactNeighborY="7007"/>
      <dgm:spPr/>
      <dgm:t>
        <a:bodyPr/>
        <a:lstStyle/>
        <a:p>
          <a:endParaRPr lang="en-US"/>
        </a:p>
      </dgm:t>
    </dgm:pt>
  </dgm:ptLst>
  <dgm:cxnLst>
    <dgm:cxn modelId="{CE09A90E-9107-4799-866B-8DDEC59AAD18}" srcId="{89EC93E1-A2BD-4D46-8F5F-DF8939864820}" destId="{B9C052BA-441E-472A-B9F0-6CAD78DF697C}" srcOrd="0" destOrd="0" parTransId="{D1FA31BA-C1D9-49BE-B974-60AE79FE5FDA}" sibTransId="{4DA786D6-A584-48A1-BD48-1FACB82F6358}"/>
    <dgm:cxn modelId="{FF9A06FB-EBAC-4963-8D45-2534BD2974C7}" type="presOf" srcId="{89EC93E1-A2BD-4D46-8F5F-DF8939864820}" destId="{78C562C7-ECBD-49D6-8436-E8FC4C0F1D20}" srcOrd="0" destOrd="0" presId="urn:microsoft.com/office/officeart/2005/8/layout/hList9"/>
    <dgm:cxn modelId="{6ED76751-E9E1-42CA-A5FE-E2C6CBC2B33C}" type="presOf" srcId="{8E076A82-6E01-463E-B8A3-C0200DE5773C}" destId="{04963FD0-D38B-47B7-8899-419E8AA76B9A}" srcOrd="1" destOrd="0" presId="urn:microsoft.com/office/officeart/2005/8/layout/hList9"/>
    <dgm:cxn modelId="{CA005CEA-79B9-4782-926D-AB664F88EE92}" type="presOf" srcId="{8E076A82-6E01-463E-B8A3-C0200DE5773C}" destId="{FC48173D-AC89-4CB3-92A4-60937765965D}" srcOrd="0" destOrd="0" presId="urn:microsoft.com/office/officeart/2005/8/layout/hList9"/>
    <dgm:cxn modelId="{BA9C80B0-F038-4116-8048-7F07C992C0CD}" type="presOf" srcId="{B9C052BA-441E-472A-B9F0-6CAD78DF697C}" destId="{D6A34A9C-BAAE-40EB-B77F-A14C32A6C9E1}" srcOrd="0" destOrd="0" presId="urn:microsoft.com/office/officeart/2005/8/layout/hList9"/>
    <dgm:cxn modelId="{E1C81E0C-BAD1-4303-9CE7-CBBEBDA6D02C}" srcId="{B9C052BA-441E-472A-B9F0-6CAD78DF697C}" destId="{8E076A82-6E01-463E-B8A3-C0200DE5773C}" srcOrd="0" destOrd="0" parTransId="{E5AF2096-9595-4D78-B0C3-95CE78FC0D78}" sibTransId="{3A32AB3F-AE8D-4B64-864A-9483EF87784B}"/>
    <dgm:cxn modelId="{0FF0E409-6DCE-45AD-A708-5D167A765931}" type="presParOf" srcId="{78C562C7-ECBD-49D6-8436-E8FC4C0F1D20}" destId="{D1EB98EA-844D-437D-BACA-40B9D140911F}" srcOrd="0" destOrd="0" presId="urn:microsoft.com/office/officeart/2005/8/layout/hList9"/>
    <dgm:cxn modelId="{6C145FD9-6BBF-4CFD-9053-9798D38153EE}" type="presParOf" srcId="{78C562C7-ECBD-49D6-8436-E8FC4C0F1D20}" destId="{B8F188F8-BEB8-46E9-9D15-B2251D01AAAA}" srcOrd="1" destOrd="0" presId="urn:microsoft.com/office/officeart/2005/8/layout/hList9"/>
    <dgm:cxn modelId="{C8DEFB5A-9092-470B-8AEC-EA688731EAB9}" type="presParOf" srcId="{B8F188F8-BEB8-46E9-9D15-B2251D01AAAA}" destId="{054902BF-50D6-4421-91A4-9432F2BC5C01}" srcOrd="0" destOrd="0" presId="urn:microsoft.com/office/officeart/2005/8/layout/hList9"/>
    <dgm:cxn modelId="{3D659517-DDA7-4ADC-988B-57A9B5010BC9}" type="presParOf" srcId="{B8F188F8-BEB8-46E9-9D15-B2251D01AAAA}" destId="{CD55179A-3AF8-4E4E-8577-37389F8D19DF}" srcOrd="1" destOrd="0" presId="urn:microsoft.com/office/officeart/2005/8/layout/hList9"/>
    <dgm:cxn modelId="{17577A2D-1D79-45E3-9B06-68F86D67C47B}" type="presParOf" srcId="{CD55179A-3AF8-4E4E-8577-37389F8D19DF}" destId="{FC48173D-AC89-4CB3-92A4-60937765965D}" srcOrd="0" destOrd="0" presId="urn:microsoft.com/office/officeart/2005/8/layout/hList9"/>
    <dgm:cxn modelId="{69967067-E727-439A-89F3-0AB242AC342A}" type="presParOf" srcId="{CD55179A-3AF8-4E4E-8577-37389F8D19DF}" destId="{04963FD0-D38B-47B7-8899-419E8AA76B9A}" srcOrd="1" destOrd="0" presId="urn:microsoft.com/office/officeart/2005/8/layout/hList9"/>
    <dgm:cxn modelId="{124DAF68-88E4-4974-93B6-2650754E8697}" type="presParOf" srcId="{78C562C7-ECBD-49D6-8436-E8FC4C0F1D20}" destId="{57BD0F7D-790D-46A4-8779-F5194833DA7C}" srcOrd="2" destOrd="0" presId="urn:microsoft.com/office/officeart/2005/8/layout/hList9"/>
    <dgm:cxn modelId="{3FAC9038-BA95-4EB2-8095-18A8CDFE9D91}" type="presParOf" srcId="{78C562C7-ECBD-49D6-8436-E8FC4C0F1D20}" destId="{D6A34A9C-BAAE-40EB-B77F-A14C32A6C9E1}" srcOrd="3" destOrd="0" presId="urn:microsoft.com/office/officeart/2005/8/layout/hList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E528FF-56D6-4D5C-89C0-CAC1FC71607A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11C3CF-54C6-4198-9595-598970A1BF5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pPr algn="l"/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2800" b="1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জীবনব্যবস্থা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750A3-36DB-4CE3-92B8-3BBD14D35191}" type="parTrans" cxnId="{91174FA3-B297-47A8-BB6A-8818D9174F55}">
      <dgm:prSet/>
      <dgm:spPr/>
      <dgm:t>
        <a:bodyPr/>
        <a:lstStyle/>
        <a:p>
          <a:endParaRPr lang="en-US"/>
        </a:p>
      </dgm:t>
    </dgm:pt>
    <dgm:pt modelId="{65AD52F7-D1DF-4CD0-B0D2-79F053244C95}" type="sibTrans" cxnId="{91174FA3-B297-47A8-BB6A-8818D9174F55}">
      <dgm:prSet/>
      <dgm:spPr/>
      <dgm:t>
        <a:bodyPr/>
        <a:lstStyle/>
        <a:p>
          <a:endParaRPr lang="en-US"/>
        </a:p>
      </dgm:t>
    </dgm:pt>
    <dgm:pt modelId="{AD024D8C-D92E-4D0B-8F3F-A504F8D2829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নির্বাহ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বাসিন্দা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নানা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আনারস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256A5C-6067-4241-9F6D-23B93173FC9B}" type="parTrans" cxnId="{EDF09FDB-C6B6-4EB3-8E0C-7BD3400D5C38}">
      <dgm:prSet/>
      <dgm:spPr/>
      <dgm:t>
        <a:bodyPr/>
        <a:lstStyle/>
        <a:p>
          <a:endParaRPr lang="en-US"/>
        </a:p>
      </dgm:t>
    </dgm:pt>
    <dgm:pt modelId="{5894FE00-08BD-42B6-AD3F-F7CEA586AE74}" type="sibTrans" cxnId="{EDF09FDB-C6B6-4EB3-8E0C-7BD3400D5C38}">
      <dgm:prSet/>
      <dgm:spPr/>
      <dgm:t>
        <a:bodyPr/>
        <a:lstStyle/>
        <a:p>
          <a:endParaRPr lang="en-US"/>
        </a:p>
      </dgm:t>
    </dgm:pt>
    <dgm:pt modelId="{12BF0CC9-E679-4EE0-B57D-BF82D3A0853F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মহিলাদের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পোশাকের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দকমান্দা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নকশিশাড়ি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পোশাক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গান্দো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ভাত,মাছ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শাকসবজি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খেয়ে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কচি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বাশের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গুড়ি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মেওয়া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515D1-E84A-4BA1-84DE-251CB16CB1C7}" type="parTrans" cxnId="{1D5D749B-12C2-4AAC-8C2A-17706DDF07FE}">
      <dgm:prSet/>
      <dgm:spPr/>
      <dgm:t>
        <a:bodyPr/>
        <a:lstStyle/>
        <a:p>
          <a:endParaRPr lang="en-US"/>
        </a:p>
      </dgm:t>
    </dgm:pt>
    <dgm:pt modelId="{AAB42B18-E6E2-4CF7-88F5-2E5B337DBE91}" type="sibTrans" cxnId="{1D5D749B-12C2-4AAC-8C2A-17706DDF07FE}">
      <dgm:prSet/>
      <dgm:spPr/>
      <dgm:t>
        <a:bodyPr/>
        <a:lstStyle/>
        <a:p>
          <a:endParaRPr lang="en-US"/>
        </a:p>
      </dgm:t>
    </dgm:pt>
    <dgm:pt modelId="{8A15CA37-0469-404E-9A8B-82E8005B79C6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গারোদের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ওয়ানগালা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তিব্বতীয়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বর্মি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1B72BE-653D-4151-9E6D-730348B95F9F}" type="parTrans" cxnId="{C8D2F4C0-8FC4-4224-A28C-6BD2A34DEF6B}">
      <dgm:prSet/>
      <dgm:spPr/>
      <dgm:t>
        <a:bodyPr/>
        <a:lstStyle/>
        <a:p>
          <a:endParaRPr lang="en-US"/>
        </a:p>
      </dgm:t>
    </dgm:pt>
    <dgm:pt modelId="{589D28CF-BE48-46F8-BFBD-3F5415F8C522}" type="sibTrans" cxnId="{C8D2F4C0-8FC4-4224-A28C-6BD2A34DEF6B}">
      <dgm:prSet/>
      <dgm:spPr/>
      <dgm:t>
        <a:bodyPr/>
        <a:lstStyle/>
        <a:p>
          <a:endParaRPr lang="en-US"/>
        </a:p>
      </dgm:t>
    </dgm:pt>
    <dgm:pt modelId="{08085D3E-0663-482F-ADB4-6AE75DAC99AD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মাহারি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মাতৃগোত্র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মাহারির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মাতৃগোত্রের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বিয়ে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নিষিদ্ধ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304D7D-1343-4D81-99AB-5B85A63ABF93}" type="sibTrans" cxnId="{2C123960-D31F-4066-BF68-011E61F4B405}">
      <dgm:prSet/>
      <dgm:spPr/>
      <dgm:t>
        <a:bodyPr/>
        <a:lstStyle/>
        <a:p>
          <a:endParaRPr lang="en-US"/>
        </a:p>
      </dgm:t>
    </dgm:pt>
    <dgm:pt modelId="{D9FEC4ED-66B8-4398-A3D3-430734FAEA29}" type="parTrans" cxnId="{2C123960-D31F-4066-BF68-011E61F4B405}">
      <dgm:prSet/>
      <dgm:spPr/>
      <dgm:t>
        <a:bodyPr/>
        <a:lstStyle/>
        <a:p>
          <a:endParaRPr lang="en-US"/>
        </a:p>
      </dgm:t>
    </dgm:pt>
    <dgm:pt modelId="{09B6DAC1-47F1-406E-83DB-96FD26E08614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মাতৃতান্ত্রিক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।।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5F1E7-7424-46BF-8D73-76E01B88C13B}" type="parTrans" cxnId="{67476C82-0FB7-4C9A-ABAE-D1AB006A5FCF}">
      <dgm:prSet/>
      <dgm:spPr/>
      <dgm:t>
        <a:bodyPr/>
        <a:lstStyle/>
        <a:p>
          <a:endParaRPr lang="en-US"/>
        </a:p>
      </dgm:t>
    </dgm:pt>
    <dgm:pt modelId="{B87B2350-D3E8-45C6-A187-BFE19B70E0B4}" type="sibTrans" cxnId="{67476C82-0FB7-4C9A-ABAE-D1AB006A5FCF}">
      <dgm:prSet/>
      <dgm:spPr/>
      <dgm:t>
        <a:bodyPr/>
        <a:lstStyle/>
        <a:p>
          <a:endParaRPr lang="en-US"/>
        </a:p>
      </dgm:t>
    </dgm:pt>
    <dgm:pt modelId="{B9E44B8D-3A83-4978-8949-D6C244004C4B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D42AD-A1AF-490D-AB1D-7FABBE610DEF}" type="parTrans" cxnId="{5BBA4E04-0277-423C-BF9C-338E10625311}">
      <dgm:prSet/>
      <dgm:spPr/>
      <dgm:t>
        <a:bodyPr/>
        <a:lstStyle/>
        <a:p>
          <a:endParaRPr lang="en-US"/>
        </a:p>
      </dgm:t>
    </dgm:pt>
    <dgm:pt modelId="{32FFC59C-10C4-4C78-97D2-A4AA66E2E404}" type="sibTrans" cxnId="{5BBA4E04-0277-423C-BF9C-338E10625311}">
      <dgm:prSet/>
      <dgm:spPr/>
      <dgm:t>
        <a:bodyPr/>
        <a:lstStyle/>
        <a:p>
          <a:endParaRPr lang="en-US"/>
        </a:p>
      </dgm:t>
    </dgm:pt>
    <dgm:pt modelId="{BC8A6A8E-2CD0-4A71-B0F8-E42B700EC351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 smtClean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dirty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4BA7D2-FE05-43B3-B43A-28640BBAC36D}" type="sibTrans" cxnId="{D6C3E860-FCFC-411D-9039-AE39064751D4}">
      <dgm:prSet/>
      <dgm:spPr/>
      <dgm:t>
        <a:bodyPr/>
        <a:lstStyle/>
        <a:p>
          <a:endParaRPr lang="en-US"/>
        </a:p>
      </dgm:t>
    </dgm:pt>
    <dgm:pt modelId="{8DE2370C-67AE-49AF-B2EC-2932FFD44EDD}" type="parTrans" cxnId="{D6C3E860-FCFC-411D-9039-AE39064751D4}">
      <dgm:prSet/>
      <dgm:spPr/>
      <dgm:t>
        <a:bodyPr/>
        <a:lstStyle/>
        <a:p>
          <a:endParaRPr lang="en-US"/>
        </a:p>
      </dgm:t>
    </dgm:pt>
    <dgm:pt modelId="{AE2279A1-C9F7-4A37-9E69-6D35B5BBD0D3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3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5E61F-3D4E-4430-9BE2-ABF8BFCC4DC9}" type="sibTrans" cxnId="{7139076E-4B6D-4D47-950E-0E1038FA8CB9}">
      <dgm:prSet/>
      <dgm:spPr/>
      <dgm:t>
        <a:bodyPr/>
        <a:lstStyle/>
        <a:p>
          <a:endParaRPr lang="en-US"/>
        </a:p>
      </dgm:t>
    </dgm:pt>
    <dgm:pt modelId="{F910FBF8-5A8D-4402-9774-4AC51F9551A3}" type="parTrans" cxnId="{7139076E-4B6D-4D47-950E-0E1038FA8CB9}">
      <dgm:prSet/>
      <dgm:spPr/>
      <dgm:t>
        <a:bodyPr/>
        <a:lstStyle/>
        <a:p>
          <a:endParaRPr lang="en-US"/>
        </a:p>
      </dgm:t>
    </dgm:pt>
    <dgm:pt modelId="{A592AB6B-6F0C-424E-87C2-5800B2EDB7C0}" type="pres">
      <dgm:prSet presAssocID="{EEE528FF-56D6-4D5C-89C0-CAC1FC7160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2AC5A-2C03-4F08-82CB-FA62C8924F33}" type="pres">
      <dgm:prSet presAssocID="{4C11C3CF-54C6-4198-9595-598970A1BF59}" presName="linNode" presStyleCnt="0"/>
      <dgm:spPr/>
      <dgm:t>
        <a:bodyPr/>
        <a:lstStyle/>
        <a:p>
          <a:endParaRPr lang="en-US"/>
        </a:p>
      </dgm:t>
    </dgm:pt>
    <dgm:pt modelId="{4BE109BB-0B23-4CC4-8A9C-4BB87F116046}" type="pres">
      <dgm:prSet presAssocID="{4C11C3CF-54C6-4198-9595-598970A1BF59}" presName="parentText" presStyleLbl="node1" presStyleIdx="0" presStyleCnt="4" custScaleX="100140" custScaleY="116408" custLinFactNeighborX="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1A0D-4BCD-4629-8F4F-07FC105169C4}" type="pres">
      <dgm:prSet presAssocID="{4C11C3CF-54C6-4198-9595-598970A1BF59}" presName="descendantText" presStyleLbl="alignAccFollowNode1" presStyleIdx="0" presStyleCnt="3" custScaleX="114063" custScaleY="157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66372-06B9-421B-AE48-F2918E15CA0A}" type="pres">
      <dgm:prSet presAssocID="{65AD52F7-D1DF-4CD0-B0D2-79F053244C95}" presName="sp" presStyleCnt="0"/>
      <dgm:spPr/>
      <dgm:t>
        <a:bodyPr/>
        <a:lstStyle/>
        <a:p>
          <a:endParaRPr lang="en-US"/>
        </a:p>
      </dgm:t>
    </dgm:pt>
    <dgm:pt modelId="{9485E5F7-B2D4-4DB7-9B10-5619BA5872F5}" type="pres">
      <dgm:prSet presAssocID="{BC8A6A8E-2CD0-4A71-B0F8-E42B700EC351}" presName="linNode" presStyleCnt="0"/>
      <dgm:spPr/>
      <dgm:t>
        <a:bodyPr/>
        <a:lstStyle/>
        <a:p>
          <a:endParaRPr lang="en-US"/>
        </a:p>
      </dgm:t>
    </dgm:pt>
    <dgm:pt modelId="{758570B2-AF97-49C9-A9D1-8E2E90F45A07}" type="pres">
      <dgm:prSet presAssocID="{BC8A6A8E-2CD0-4A71-B0F8-E42B700EC351}" presName="parentText" presStyleLbl="node1" presStyleIdx="1" presStyleCnt="4" custScaleX="99016" custLinFactNeighborY="-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63843-FFE5-4768-B5E0-450768E16A8E}" type="pres">
      <dgm:prSet presAssocID="{BC8A6A8E-2CD0-4A71-B0F8-E42B700EC351}" presName="descendantText" presStyleLbl="alignAccFollowNode1" presStyleIdx="1" presStyleCnt="3" custScaleX="111091" custScaleY="123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407CA-76AB-4A5A-ADFB-B9910431F0DF}" type="pres">
      <dgm:prSet presAssocID="{154BA7D2-FE05-43B3-B43A-28640BBAC36D}" presName="sp" presStyleCnt="0"/>
      <dgm:spPr/>
      <dgm:t>
        <a:bodyPr/>
        <a:lstStyle/>
        <a:p>
          <a:endParaRPr lang="en-US"/>
        </a:p>
      </dgm:t>
    </dgm:pt>
    <dgm:pt modelId="{3946B6B9-E437-49B8-B336-F46C617E4DF0}" type="pres">
      <dgm:prSet presAssocID="{AE2279A1-C9F7-4A37-9E69-6D35B5BBD0D3}" presName="linNode" presStyleCnt="0"/>
      <dgm:spPr/>
      <dgm:t>
        <a:bodyPr/>
        <a:lstStyle/>
        <a:p>
          <a:endParaRPr lang="en-US"/>
        </a:p>
      </dgm:t>
    </dgm:pt>
    <dgm:pt modelId="{ADA7F0B6-E6C6-4E84-843E-A1F3A98B339B}" type="pres">
      <dgm:prSet presAssocID="{AE2279A1-C9F7-4A37-9E69-6D35B5BBD0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781D1-BF82-45CE-8269-BB1D1A3BFF50}" type="pres">
      <dgm:prSet presAssocID="{AE2279A1-C9F7-4A37-9E69-6D35B5BBD0D3}" presName="descendantText" presStyleLbl="alignAccFollowNode1" presStyleIdx="2" presStyleCnt="3" custScaleX="114454" custScaleY="126634" custLinFactNeighborX="-186" custLinFactNeighborY="-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EDED-CFD4-4C37-8333-426A83E7626C}" type="pres">
      <dgm:prSet presAssocID="{8D65E61F-3D4E-4430-9BE2-ABF8BFCC4DC9}" presName="sp" presStyleCnt="0"/>
      <dgm:spPr/>
      <dgm:t>
        <a:bodyPr/>
        <a:lstStyle/>
        <a:p>
          <a:endParaRPr lang="en-US"/>
        </a:p>
      </dgm:t>
    </dgm:pt>
    <dgm:pt modelId="{94D529AC-6AFC-4AEA-A44F-10DD077E2104}" type="pres">
      <dgm:prSet presAssocID="{B9E44B8D-3A83-4978-8949-D6C244004C4B}" presName="linNode" presStyleCnt="0"/>
      <dgm:spPr/>
      <dgm:t>
        <a:bodyPr/>
        <a:lstStyle/>
        <a:p>
          <a:endParaRPr lang="en-US"/>
        </a:p>
      </dgm:t>
    </dgm:pt>
    <dgm:pt modelId="{F2FDB4B1-B2C5-43EB-9883-19C2016A0DCD}" type="pres">
      <dgm:prSet presAssocID="{B9E44B8D-3A83-4978-8949-D6C244004C4B}" presName="parentText" presStyleLbl="node1" presStyleIdx="3" presStyleCnt="4" custScaleX="89078" custLinFactNeighborY="12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09FDB-C6B6-4EB3-8E0C-7BD3400D5C38}" srcId="{BC8A6A8E-2CD0-4A71-B0F8-E42B700EC351}" destId="{AD024D8C-D92E-4D0B-8F3F-A504F8D2829F}" srcOrd="0" destOrd="0" parTransId="{0D256A5C-6067-4241-9F6D-23B93173FC9B}" sibTransId="{5894FE00-08BD-42B6-AD3F-F7CEA586AE74}"/>
    <dgm:cxn modelId="{9E36BC5E-394F-46B8-8D1C-264A644E7898}" type="presOf" srcId="{EEE528FF-56D6-4D5C-89C0-CAC1FC71607A}" destId="{A592AB6B-6F0C-424E-87C2-5800B2EDB7C0}" srcOrd="0" destOrd="0" presId="urn:microsoft.com/office/officeart/2005/8/layout/vList5"/>
    <dgm:cxn modelId="{C8D2F4C0-8FC4-4224-A28C-6BD2A34DEF6B}" srcId="{AE2279A1-C9F7-4A37-9E69-6D35B5BBD0D3}" destId="{8A15CA37-0469-404E-9A8B-82E8005B79C6}" srcOrd="1" destOrd="0" parTransId="{981B72BE-653D-4151-9E6D-730348B95F9F}" sibTransId="{589D28CF-BE48-46F8-BFBD-3F5415F8C522}"/>
    <dgm:cxn modelId="{6F807EFC-CE4A-4A8E-A32A-85A553859287}" type="presOf" srcId="{BC8A6A8E-2CD0-4A71-B0F8-E42B700EC351}" destId="{758570B2-AF97-49C9-A9D1-8E2E90F45A07}" srcOrd="0" destOrd="0" presId="urn:microsoft.com/office/officeart/2005/8/layout/vList5"/>
    <dgm:cxn modelId="{5CF4391A-8F87-4968-86BF-7CEEDDB5A556}" type="presOf" srcId="{8A15CA37-0469-404E-9A8B-82E8005B79C6}" destId="{5B5781D1-BF82-45CE-8269-BB1D1A3BFF50}" srcOrd="0" destOrd="1" presId="urn:microsoft.com/office/officeart/2005/8/layout/vList5"/>
    <dgm:cxn modelId="{84A8F984-5061-4172-BCA1-90FAB64D0AC9}" type="presOf" srcId="{AD024D8C-D92E-4D0B-8F3F-A504F8D2829F}" destId="{70363843-FFE5-4768-B5E0-450768E16A8E}" srcOrd="0" destOrd="0" presId="urn:microsoft.com/office/officeart/2005/8/layout/vList5"/>
    <dgm:cxn modelId="{91174FA3-B297-47A8-BB6A-8818D9174F55}" srcId="{EEE528FF-56D6-4D5C-89C0-CAC1FC71607A}" destId="{4C11C3CF-54C6-4198-9595-598970A1BF59}" srcOrd="0" destOrd="0" parTransId="{63E750A3-36DB-4CE3-92B8-3BBD14D35191}" sibTransId="{65AD52F7-D1DF-4CD0-B0D2-79F053244C95}"/>
    <dgm:cxn modelId="{5BBA4E04-0277-423C-BF9C-338E10625311}" srcId="{EEE528FF-56D6-4D5C-89C0-CAC1FC71607A}" destId="{B9E44B8D-3A83-4978-8949-D6C244004C4B}" srcOrd="3" destOrd="0" parTransId="{74CD42AD-A1AF-490D-AB1D-7FABBE610DEF}" sibTransId="{32FFC59C-10C4-4C78-97D2-A4AA66E2E404}"/>
    <dgm:cxn modelId="{2C123960-D31F-4066-BF68-011E61F4B405}" srcId="{4C11C3CF-54C6-4198-9595-598970A1BF59}" destId="{08085D3E-0663-482F-ADB4-6AE75DAC99AD}" srcOrd="1" destOrd="0" parTransId="{D9FEC4ED-66B8-4398-A3D3-430734FAEA29}" sibTransId="{68304D7D-1343-4D81-99AB-5B85A63ABF93}"/>
    <dgm:cxn modelId="{1D5D749B-12C2-4AAC-8C2A-17706DDF07FE}" srcId="{AE2279A1-C9F7-4A37-9E69-6D35B5BBD0D3}" destId="{12BF0CC9-E679-4EE0-B57D-BF82D3A0853F}" srcOrd="0" destOrd="0" parTransId="{A05515D1-E84A-4BA1-84DE-251CB16CB1C7}" sibTransId="{AAB42B18-E6E2-4CF7-88F5-2E5B337DBE91}"/>
    <dgm:cxn modelId="{4EC037AF-6144-4B81-ADD0-183A4B8F4800}" type="presOf" srcId="{B9E44B8D-3A83-4978-8949-D6C244004C4B}" destId="{F2FDB4B1-B2C5-43EB-9883-19C2016A0DCD}" srcOrd="0" destOrd="0" presId="urn:microsoft.com/office/officeart/2005/8/layout/vList5"/>
    <dgm:cxn modelId="{353D163C-3D51-4988-A2E4-D1A3B67E93D4}" type="presOf" srcId="{09B6DAC1-47F1-406E-83DB-96FD26E08614}" destId="{30A31A0D-4BCD-4629-8F4F-07FC105169C4}" srcOrd="0" destOrd="0" presId="urn:microsoft.com/office/officeart/2005/8/layout/vList5"/>
    <dgm:cxn modelId="{02017CC4-02DC-48AC-8F1F-AFED6A9DF3EB}" type="presOf" srcId="{AE2279A1-C9F7-4A37-9E69-6D35B5BBD0D3}" destId="{ADA7F0B6-E6C6-4E84-843E-A1F3A98B339B}" srcOrd="0" destOrd="0" presId="urn:microsoft.com/office/officeart/2005/8/layout/vList5"/>
    <dgm:cxn modelId="{7139076E-4B6D-4D47-950E-0E1038FA8CB9}" srcId="{EEE528FF-56D6-4D5C-89C0-CAC1FC71607A}" destId="{AE2279A1-C9F7-4A37-9E69-6D35B5BBD0D3}" srcOrd="2" destOrd="0" parTransId="{F910FBF8-5A8D-4402-9774-4AC51F9551A3}" sibTransId="{8D65E61F-3D4E-4430-9BE2-ABF8BFCC4DC9}"/>
    <dgm:cxn modelId="{B602C800-BF0E-41E9-B327-A1D3B6A58743}" type="presOf" srcId="{4C11C3CF-54C6-4198-9595-598970A1BF59}" destId="{4BE109BB-0B23-4CC4-8A9C-4BB87F116046}" srcOrd="0" destOrd="0" presId="urn:microsoft.com/office/officeart/2005/8/layout/vList5"/>
    <dgm:cxn modelId="{C2FA4636-A887-4A56-9B6F-ABF7FE07B366}" type="presOf" srcId="{12BF0CC9-E679-4EE0-B57D-BF82D3A0853F}" destId="{5B5781D1-BF82-45CE-8269-BB1D1A3BFF50}" srcOrd="0" destOrd="0" presId="urn:microsoft.com/office/officeart/2005/8/layout/vList5"/>
    <dgm:cxn modelId="{4850B6CA-8569-4AD2-97B3-81C420CBCFF0}" type="presOf" srcId="{08085D3E-0663-482F-ADB4-6AE75DAC99AD}" destId="{30A31A0D-4BCD-4629-8F4F-07FC105169C4}" srcOrd="0" destOrd="1" presId="urn:microsoft.com/office/officeart/2005/8/layout/vList5"/>
    <dgm:cxn modelId="{67476C82-0FB7-4C9A-ABAE-D1AB006A5FCF}" srcId="{4C11C3CF-54C6-4198-9595-598970A1BF59}" destId="{09B6DAC1-47F1-406E-83DB-96FD26E08614}" srcOrd="0" destOrd="0" parTransId="{4925F1E7-7424-46BF-8D73-76E01B88C13B}" sibTransId="{B87B2350-D3E8-45C6-A187-BFE19B70E0B4}"/>
    <dgm:cxn modelId="{D6C3E860-FCFC-411D-9039-AE39064751D4}" srcId="{EEE528FF-56D6-4D5C-89C0-CAC1FC71607A}" destId="{BC8A6A8E-2CD0-4A71-B0F8-E42B700EC351}" srcOrd="1" destOrd="0" parTransId="{8DE2370C-67AE-49AF-B2EC-2932FFD44EDD}" sibTransId="{154BA7D2-FE05-43B3-B43A-28640BBAC36D}"/>
    <dgm:cxn modelId="{48EB6C07-E03C-427B-AF62-15C7FB867176}" type="presParOf" srcId="{A592AB6B-6F0C-424E-87C2-5800B2EDB7C0}" destId="{6852AC5A-2C03-4F08-82CB-FA62C8924F33}" srcOrd="0" destOrd="0" presId="urn:microsoft.com/office/officeart/2005/8/layout/vList5"/>
    <dgm:cxn modelId="{A00A5F5F-2DE1-4850-8937-40851F57E4FE}" type="presParOf" srcId="{6852AC5A-2C03-4F08-82CB-FA62C8924F33}" destId="{4BE109BB-0B23-4CC4-8A9C-4BB87F116046}" srcOrd="0" destOrd="0" presId="urn:microsoft.com/office/officeart/2005/8/layout/vList5"/>
    <dgm:cxn modelId="{60911FD9-64D8-4CD4-82A9-83308B88D895}" type="presParOf" srcId="{6852AC5A-2C03-4F08-82CB-FA62C8924F33}" destId="{30A31A0D-4BCD-4629-8F4F-07FC105169C4}" srcOrd="1" destOrd="0" presId="urn:microsoft.com/office/officeart/2005/8/layout/vList5"/>
    <dgm:cxn modelId="{D0E24D94-0631-47E2-93A7-3CCB961094F9}" type="presParOf" srcId="{A592AB6B-6F0C-424E-87C2-5800B2EDB7C0}" destId="{35566372-06B9-421B-AE48-F2918E15CA0A}" srcOrd="1" destOrd="0" presId="urn:microsoft.com/office/officeart/2005/8/layout/vList5"/>
    <dgm:cxn modelId="{F4B3C331-2A0B-4315-8CFB-B79B5DC9A434}" type="presParOf" srcId="{A592AB6B-6F0C-424E-87C2-5800B2EDB7C0}" destId="{9485E5F7-B2D4-4DB7-9B10-5619BA5872F5}" srcOrd="2" destOrd="0" presId="urn:microsoft.com/office/officeart/2005/8/layout/vList5"/>
    <dgm:cxn modelId="{1BA3E49E-11F6-4636-8293-D6B2E1801942}" type="presParOf" srcId="{9485E5F7-B2D4-4DB7-9B10-5619BA5872F5}" destId="{758570B2-AF97-49C9-A9D1-8E2E90F45A07}" srcOrd="0" destOrd="0" presId="urn:microsoft.com/office/officeart/2005/8/layout/vList5"/>
    <dgm:cxn modelId="{65B90E8F-74C8-4721-9846-E57C1963BDA9}" type="presParOf" srcId="{9485E5F7-B2D4-4DB7-9B10-5619BA5872F5}" destId="{70363843-FFE5-4768-B5E0-450768E16A8E}" srcOrd="1" destOrd="0" presId="urn:microsoft.com/office/officeart/2005/8/layout/vList5"/>
    <dgm:cxn modelId="{11421540-C5C4-4558-BD4C-AB4C8B32FAC5}" type="presParOf" srcId="{A592AB6B-6F0C-424E-87C2-5800B2EDB7C0}" destId="{002407CA-76AB-4A5A-ADFB-B9910431F0DF}" srcOrd="3" destOrd="0" presId="urn:microsoft.com/office/officeart/2005/8/layout/vList5"/>
    <dgm:cxn modelId="{EBEE70E8-0C91-4955-B0DA-D7BA3F826EB7}" type="presParOf" srcId="{A592AB6B-6F0C-424E-87C2-5800B2EDB7C0}" destId="{3946B6B9-E437-49B8-B336-F46C617E4DF0}" srcOrd="4" destOrd="0" presId="urn:microsoft.com/office/officeart/2005/8/layout/vList5"/>
    <dgm:cxn modelId="{FB8ECBBD-064E-4AC3-9D1E-4DD516B83631}" type="presParOf" srcId="{3946B6B9-E437-49B8-B336-F46C617E4DF0}" destId="{ADA7F0B6-E6C6-4E84-843E-A1F3A98B339B}" srcOrd="0" destOrd="0" presId="urn:microsoft.com/office/officeart/2005/8/layout/vList5"/>
    <dgm:cxn modelId="{FF16E203-F8E7-4ED0-AC07-F4872622381D}" type="presParOf" srcId="{3946B6B9-E437-49B8-B336-F46C617E4DF0}" destId="{5B5781D1-BF82-45CE-8269-BB1D1A3BFF50}" srcOrd="1" destOrd="0" presId="urn:microsoft.com/office/officeart/2005/8/layout/vList5"/>
    <dgm:cxn modelId="{D80F7611-75A8-439A-9C2C-092DF9BBD12A}" type="presParOf" srcId="{A592AB6B-6F0C-424E-87C2-5800B2EDB7C0}" destId="{3232EDED-CFD4-4C37-8333-426A83E7626C}" srcOrd="5" destOrd="0" presId="urn:microsoft.com/office/officeart/2005/8/layout/vList5"/>
    <dgm:cxn modelId="{85D6ECF5-49E7-471F-80E7-E357DA34BE04}" type="presParOf" srcId="{A592AB6B-6F0C-424E-87C2-5800B2EDB7C0}" destId="{94D529AC-6AFC-4AEA-A44F-10DD077E2104}" srcOrd="6" destOrd="0" presId="urn:microsoft.com/office/officeart/2005/8/layout/vList5"/>
    <dgm:cxn modelId="{4B5DC6DA-C9E4-449E-B293-DAADC81AD437}" type="presParOf" srcId="{94D529AC-6AFC-4AEA-A44F-10DD077E2104}" destId="{F2FDB4B1-B2C5-43EB-9883-19C2016A0D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EC93E1-A2BD-4D46-8F5F-DF8939864820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052BA-441E-472A-B9F0-6CAD78DF697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endParaRPr lang="en-US" sz="3600" b="1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4400" b="1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sz="3600" b="1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FA31BA-C1D9-49BE-B974-60AE79FE5FDA}" type="parTrans" cxnId="{CE09A90E-9107-4799-866B-8DDEC59AAD18}">
      <dgm:prSet/>
      <dgm:spPr/>
      <dgm:t>
        <a:bodyPr/>
        <a:lstStyle/>
        <a:p>
          <a:endParaRPr lang="en-US"/>
        </a:p>
      </dgm:t>
    </dgm:pt>
    <dgm:pt modelId="{4DA786D6-A584-48A1-BD48-1FACB82F6358}" type="sibTrans" cxnId="{CE09A90E-9107-4799-866B-8DDEC59AAD18}">
      <dgm:prSet/>
      <dgm:spPr/>
      <dgm:t>
        <a:bodyPr/>
        <a:lstStyle/>
        <a:p>
          <a:endParaRPr lang="en-US"/>
        </a:p>
      </dgm:t>
    </dgm:pt>
    <dgm:pt modelId="{8E076A82-6E01-463E-B8A3-C0200DE5773C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as-IN" sz="3600" i="0" dirty="0" smtClean="0">
              <a:latin typeface="NikoshBAN" panose="02000000000000000000" pitchFamily="2" charset="0"/>
              <a:cs typeface="NikoshBAN" panose="02000000000000000000" pitchFamily="2" charset="0"/>
            </a:rPr>
            <a:t>মারমাদের গ</a:t>
          </a:r>
          <a:r>
            <a:rPr lang="en-US" sz="3600" i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ায়ের</a:t>
          </a:r>
          <a:r>
            <a:rPr lang="as-IN" sz="3600" i="0" dirty="0" smtClean="0">
              <a:latin typeface="NikoshBAN" panose="02000000000000000000" pitchFamily="2" charset="0"/>
              <a:cs typeface="NikoshBAN" panose="02000000000000000000" pitchFamily="2" charset="0"/>
            </a:rPr>
            <a:t> রং ফর্সা </a:t>
          </a:r>
          <a:r>
            <a:rPr lang="as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endParaRPr lang="en-US" sz="36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কালো</a:t>
          </a:r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5AF2096-9595-4D78-B0C3-95CE78FC0D78}" type="parTrans" cxnId="{E1C81E0C-BAD1-4303-9CE7-CBBEBDA6D02C}">
      <dgm:prSet/>
      <dgm:spPr/>
      <dgm:t>
        <a:bodyPr/>
        <a:lstStyle/>
        <a:p>
          <a:endParaRPr lang="en-US"/>
        </a:p>
      </dgm:t>
    </dgm:pt>
    <dgm:pt modelId="{3A32AB3F-AE8D-4B64-864A-9483EF87784B}" type="sibTrans" cxnId="{E1C81E0C-BAD1-4303-9CE7-CBBEBDA6D02C}">
      <dgm:prSet/>
      <dgm:spPr/>
      <dgm:t>
        <a:bodyPr/>
        <a:lstStyle/>
        <a:p>
          <a:endParaRPr lang="en-US"/>
        </a:p>
      </dgm:t>
    </dgm:pt>
    <dgm:pt modelId="{78C562C7-ECBD-49D6-8436-E8FC4C0F1D20}" type="pres">
      <dgm:prSet presAssocID="{89EC93E1-A2BD-4D46-8F5F-DF89398648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EB98EA-844D-437D-BACA-40B9D140911F}" type="pres">
      <dgm:prSet presAssocID="{B9C052BA-441E-472A-B9F0-6CAD78DF697C}" presName="posSpace" presStyleCnt="0"/>
      <dgm:spPr/>
    </dgm:pt>
    <dgm:pt modelId="{B8F188F8-BEB8-46E9-9D15-B2251D01AAAA}" type="pres">
      <dgm:prSet presAssocID="{B9C052BA-441E-472A-B9F0-6CAD78DF697C}" presName="vertFlow" presStyleCnt="0"/>
      <dgm:spPr/>
    </dgm:pt>
    <dgm:pt modelId="{054902BF-50D6-4421-91A4-9432F2BC5C01}" type="pres">
      <dgm:prSet presAssocID="{B9C052BA-441E-472A-B9F0-6CAD78DF697C}" presName="topSpace" presStyleCnt="0"/>
      <dgm:spPr/>
    </dgm:pt>
    <dgm:pt modelId="{CD55179A-3AF8-4E4E-8577-37389F8D19DF}" type="pres">
      <dgm:prSet presAssocID="{B9C052BA-441E-472A-B9F0-6CAD78DF697C}" presName="firstComp" presStyleCnt="0"/>
      <dgm:spPr/>
    </dgm:pt>
    <dgm:pt modelId="{FC48173D-AC89-4CB3-92A4-60937765965D}" type="pres">
      <dgm:prSet presAssocID="{B9C052BA-441E-472A-B9F0-6CAD78DF697C}" presName="firstChild" presStyleLbl="bgAccFollowNode1" presStyleIdx="0" presStyleCnt="1" custScaleX="115239" custScaleY="422527" custLinFactNeighborX="1317" custLinFactNeighborY="8952"/>
      <dgm:spPr/>
      <dgm:t>
        <a:bodyPr/>
        <a:lstStyle/>
        <a:p>
          <a:endParaRPr lang="en-US"/>
        </a:p>
      </dgm:t>
    </dgm:pt>
    <dgm:pt modelId="{04963FD0-D38B-47B7-8899-419E8AA76B9A}" type="pres">
      <dgm:prSet presAssocID="{B9C052BA-441E-472A-B9F0-6CAD78DF697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0F7D-790D-46A4-8779-F5194833DA7C}" type="pres">
      <dgm:prSet presAssocID="{B9C052BA-441E-472A-B9F0-6CAD78DF697C}" presName="negSpace" presStyleCnt="0"/>
      <dgm:spPr/>
    </dgm:pt>
    <dgm:pt modelId="{D6A34A9C-BAAE-40EB-B77F-A14C32A6C9E1}" type="pres">
      <dgm:prSet presAssocID="{B9C052BA-441E-472A-B9F0-6CAD78DF697C}" presName="circle" presStyleLbl="node1" presStyleIdx="0" presStyleCnt="1" custScaleX="156327" custScaleY="172384" custLinFactNeighborX="-40077" custLinFactNeighborY="1047"/>
      <dgm:spPr/>
      <dgm:t>
        <a:bodyPr/>
        <a:lstStyle/>
        <a:p>
          <a:endParaRPr lang="en-US"/>
        </a:p>
      </dgm:t>
    </dgm:pt>
  </dgm:ptLst>
  <dgm:cxnLst>
    <dgm:cxn modelId="{AFA54BEA-E93A-4AD3-9EBE-FE60C0891B31}" type="presOf" srcId="{8E076A82-6E01-463E-B8A3-C0200DE5773C}" destId="{04963FD0-D38B-47B7-8899-419E8AA76B9A}" srcOrd="1" destOrd="0" presId="urn:microsoft.com/office/officeart/2005/8/layout/hList9"/>
    <dgm:cxn modelId="{CE09A90E-9107-4799-866B-8DDEC59AAD18}" srcId="{89EC93E1-A2BD-4D46-8F5F-DF8939864820}" destId="{B9C052BA-441E-472A-B9F0-6CAD78DF697C}" srcOrd="0" destOrd="0" parTransId="{D1FA31BA-C1D9-49BE-B974-60AE79FE5FDA}" sibTransId="{4DA786D6-A584-48A1-BD48-1FACB82F6358}"/>
    <dgm:cxn modelId="{92B5D340-D381-4B20-B284-FE1AE47D55FE}" type="presOf" srcId="{B9C052BA-441E-472A-B9F0-6CAD78DF697C}" destId="{D6A34A9C-BAAE-40EB-B77F-A14C32A6C9E1}" srcOrd="0" destOrd="0" presId="urn:microsoft.com/office/officeart/2005/8/layout/hList9"/>
    <dgm:cxn modelId="{6ECF2D22-94DF-40F5-BE55-4FFDE15E140C}" type="presOf" srcId="{8E076A82-6E01-463E-B8A3-C0200DE5773C}" destId="{FC48173D-AC89-4CB3-92A4-60937765965D}" srcOrd="0" destOrd="0" presId="urn:microsoft.com/office/officeart/2005/8/layout/hList9"/>
    <dgm:cxn modelId="{E1C81E0C-BAD1-4303-9CE7-CBBEBDA6D02C}" srcId="{B9C052BA-441E-472A-B9F0-6CAD78DF697C}" destId="{8E076A82-6E01-463E-B8A3-C0200DE5773C}" srcOrd="0" destOrd="0" parTransId="{E5AF2096-9595-4D78-B0C3-95CE78FC0D78}" sibTransId="{3A32AB3F-AE8D-4B64-864A-9483EF87784B}"/>
    <dgm:cxn modelId="{1202E3C9-2139-4DDD-B44C-1D59D489CC40}" type="presOf" srcId="{89EC93E1-A2BD-4D46-8F5F-DF8939864820}" destId="{78C562C7-ECBD-49D6-8436-E8FC4C0F1D20}" srcOrd="0" destOrd="0" presId="urn:microsoft.com/office/officeart/2005/8/layout/hList9"/>
    <dgm:cxn modelId="{74CF8C86-83A1-4097-BFE7-87477254C470}" type="presParOf" srcId="{78C562C7-ECBD-49D6-8436-E8FC4C0F1D20}" destId="{D1EB98EA-844D-437D-BACA-40B9D140911F}" srcOrd="0" destOrd="0" presId="urn:microsoft.com/office/officeart/2005/8/layout/hList9"/>
    <dgm:cxn modelId="{A9DC3E7F-3872-4827-94DB-3FA1C9DD71DD}" type="presParOf" srcId="{78C562C7-ECBD-49D6-8436-E8FC4C0F1D20}" destId="{B8F188F8-BEB8-46E9-9D15-B2251D01AAAA}" srcOrd="1" destOrd="0" presId="urn:microsoft.com/office/officeart/2005/8/layout/hList9"/>
    <dgm:cxn modelId="{0555DC0D-4179-44B5-80B6-AFA46DD512E4}" type="presParOf" srcId="{B8F188F8-BEB8-46E9-9D15-B2251D01AAAA}" destId="{054902BF-50D6-4421-91A4-9432F2BC5C01}" srcOrd="0" destOrd="0" presId="urn:microsoft.com/office/officeart/2005/8/layout/hList9"/>
    <dgm:cxn modelId="{DE5BF542-5173-45F4-A222-EAA5845A9084}" type="presParOf" srcId="{B8F188F8-BEB8-46E9-9D15-B2251D01AAAA}" destId="{CD55179A-3AF8-4E4E-8577-37389F8D19DF}" srcOrd="1" destOrd="0" presId="urn:microsoft.com/office/officeart/2005/8/layout/hList9"/>
    <dgm:cxn modelId="{348A5955-83BD-4E9D-9CBF-4A194B20DF6D}" type="presParOf" srcId="{CD55179A-3AF8-4E4E-8577-37389F8D19DF}" destId="{FC48173D-AC89-4CB3-92A4-60937765965D}" srcOrd="0" destOrd="0" presId="urn:microsoft.com/office/officeart/2005/8/layout/hList9"/>
    <dgm:cxn modelId="{BE190456-4D95-465A-9C8D-372B9087B5A8}" type="presParOf" srcId="{CD55179A-3AF8-4E4E-8577-37389F8D19DF}" destId="{04963FD0-D38B-47B7-8899-419E8AA76B9A}" srcOrd="1" destOrd="0" presId="urn:microsoft.com/office/officeart/2005/8/layout/hList9"/>
    <dgm:cxn modelId="{68CF4C9E-721E-4EA7-AEBE-0F698FD6D6EB}" type="presParOf" srcId="{78C562C7-ECBD-49D6-8436-E8FC4C0F1D20}" destId="{57BD0F7D-790D-46A4-8779-F5194833DA7C}" srcOrd="2" destOrd="0" presId="urn:microsoft.com/office/officeart/2005/8/layout/hList9"/>
    <dgm:cxn modelId="{6E4574DA-8EF1-4847-833A-F5E5F8AEC20B}" type="presParOf" srcId="{78C562C7-ECBD-49D6-8436-E8FC4C0F1D20}" destId="{D6A34A9C-BAAE-40EB-B77F-A14C32A6C9E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E528FF-56D6-4D5C-89C0-CAC1FC71607A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11C3CF-54C6-4198-9595-598970A1BF5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pPr algn="l"/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3200" b="1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750A3-36DB-4CE3-92B8-3BBD14D35191}" type="parTrans" cxnId="{91174FA3-B297-47A8-BB6A-8818D9174F55}">
      <dgm:prSet/>
      <dgm:spPr/>
      <dgm:t>
        <a:bodyPr/>
        <a:lstStyle/>
        <a:p>
          <a:endParaRPr lang="en-US"/>
        </a:p>
      </dgm:t>
    </dgm:pt>
    <dgm:pt modelId="{65AD52F7-D1DF-4CD0-B0D2-79F053244C95}" type="sibTrans" cxnId="{91174FA3-B297-47A8-BB6A-8818D9174F55}">
      <dgm:prSet/>
      <dgm:spPr/>
      <dgm:t>
        <a:bodyPr/>
        <a:lstStyle/>
        <a:p>
          <a:endParaRPr lang="en-US"/>
        </a:p>
      </dgm:t>
    </dgm:pt>
    <dgm:pt modelId="{BC8A6A8E-2CD0-4A71-B0F8-E42B700EC35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2370C-67AE-49AF-B2EC-2932FFD44EDD}" type="parTrans" cxnId="{D6C3E860-FCFC-411D-9039-AE39064751D4}">
      <dgm:prSet/>
      <dgm:spPr/>
      <dgm:t>
        <a:bodyPr/>
        <a:lstStyle/>
        <a:p>
          <a:endParaRPr lang="en-US"/>
        </a:p>
      </dgm:t>
    </dgm:pt>
    <dgm:pt modelId="{154BA7D2-FE05-43B3-B43A-28640BBAC36D}" type="sibTrans" cxnId="{D6C3E860-FCFC-411D-9039-AE39064751D4}">
      <dgm:prSet/>
      <dgm:spPr/>
      <dgm:t>
        <a:bodyPr/>
        <a:lstStyle/>
        <a:p>
          <a:endParaRPr lang="en-US"/>
        </a:p>
      </dgm:t>
    </dgm:pt>
    <dgm:pt modelId="{AD024D8C-D92E-4D0B-8F3F-A504F8D2829F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জুম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256A5C-6067-4241-9F6D-23B93173FC9B}" type="parTrans" cxnId="{EDF09FDB-C6B6-4EB3-8E0C-7BD3400D5C38}">
      <dgm:prSet/>
      <dgm:spPr/>
      <dgm:t>
        <a:bodyPr/>
        <a:lstStyle/>
        <a:p>
          <a:endParaRPr lang="en-US"/>
        </a:p>
      </dgm:t>
    </dgm:pt>
    <dgm:pt modelId="{5894FE00-08BD-42B6-AD3F-F7CEA586AE74}" type="sibTrans" cxnId="{EDF09FDB-C6B6-4EB3-8E0C-7BD3400D5C38}">
      <dgm:prSet/>
      <dgm:spPr/>
      <dgm:t>
        <a:bodyPr/>
        <a:lstStyle/>
        <a:p>
          <a:endParaRPr lang="en-US"/>
        </a:p>
      </dgm:t>
    </dgm:pt>
    <dgm:pt modelId="{AE2279A1-C9F7-4A37-9E69-6D35B5BBD0D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0FBF8-5A8D-4402-9774-4AC51F9551A3}" type="parTrans" cxnId="{7139076E-4B6D-4D47-950E-0E1038FA8CB9}">
      <dgm:prSet/>
      <dgm:spPr/>
      <dgm:t>
        <a:bodyPr/>
        <a:lstStyle/>
        <a:p>
          <a:endParaRPr lang="en-US"/>
        </a:p>
      </dgm:t>
    </dgm:pt>
    <dgm:pt modelId="{8D65E61F-3D4E-4430-9BE2-ABF8BFCC4DC9}" type="sibTrans" cxnId="{7139076E-4B6D-4D47-950E-0E1038FA8CB9}">
      <dgm:prSet/>
      <dgm:spPr/>
      <dgm:t>
        <a:bodyPr/>
        <a:lstStyle/>
        <a:p>
          <a:endParaRPr lang="en-US"/>
        </a:p>
      </dgm:t>
    </dgm:pt>
    <dgm:pt modelId="{12BF0CC9-E679-4EE0-B57D-BF82D3A0853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পরনের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পিনো,হাদি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515D1-E84A-4BA1-84DE-251CB16CB1C7}" type="parTrans" cxnId="{1D5D749B-12C2-4AAC-8C2A-17706DDF07FE}">
      <dgm:prSet/>
      <dgm:spPr/>
      <dgm:t>
        <a:bodyPr/>
        <a:lstStyle/>
        <a:p>
          <a:endParaRPr lang="en-US"/>
        </a:p>
      </dgm:t>
    </dgm:pt>
    <dgm:pt modelId="{AAB42B18-E6E2-4CF7-88F5-2E5B337DBE91}" type="sibTrans" cxnId="{1D5D749B-12C2-4AAC-8C2A-17706DDF07FE}">
      <dgm:prSet/>
      <dgm:spPr/>
      <dgm:t>
        <a:bodyPr/>
        <a:lstStyle/>
        <a:p>
          <a:endParaRPr lang="en-US"/>
        </a:p>
      </dgm:t>
    </dgm:pt>
    <dgm:pt modelId="{8A15CA37-0469-404E-9A8B-82E8005B79C6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1B72BE-653D-4151-9E6D-730348B95F9F}" type="parTrans" cxnId="{C8D2F4C0-8FC4-4224-A28C-6BD2A34DEF6B}">
      <dgm:prSet/>
      <dgm:spPr/>
      <dgm:t>
        <a:bodyPr/>
        <a:lstStyle/>
        <a:p>
          <a:endParaRPr lang="en-US"/>
        </a:p>
      </dgm:t>
    </dgm:pt>
    <dgm:pt modelId="{589D28CF-BE48-46F8-BFBD-3F5415F8C522}" type="sibTrans" cxnId="{C8D2F4C0-8FC4-4224-A28C-6BD2A34DEF6B}">
      <dgm:prSet/>
      <dgm:spPr/>
      <dgm:t>
        <a:bodyPr/>
        <a:lstStyle/>
        <a:p>
          <a:endParaRPr lang="en-US"/>
        </a:p>
      </dgm:t>
    </dgm:pt>
    <dgm:pt modelId="{08085D3E-0663-482F-ADB4-6AE75DAC99AD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সর্বোচ্চ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হলেও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কাজকর্মে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304D7D-1343-4D81-99AB-5B85A63ABF93}" type="sibTrans" cxnId="{2C123960-D31F-4066-BF68-011E61F4B405}">
      <dgm:prSet/>
      <dgm:spPr/>
      <dgm:t>
        <a:bodyPr/>
        <a:lstStyle/>
        <a:p>
          <a:endParaRPr lang="en-US"/>
        </a:p>
      </dgm:t>
    </dgm:pt>
    <dgm:pt modelId="{D9FEC4ED-66B8-4398-A3D3-430734FAEA29}" type="parTrans" cxnId="{2C123960-D31F-4066-BF68-011E61F4B405}">
      <dgm:prSet/>
      <dgm:spPr/>
      <dgm:t>
        <a:bodyPr/>
        <a:lstStyle/>
        <a:p>
          <a:endParaRPr lang="en-US"/>
        </a:p>
      </dgm:t>
    </dgm:pt>
    <dgm:pt modelId="{09B6DAC1-47F1-406E-83DB-96FD26E08614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বোমাং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চিফ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বোমাং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প্রত্যেক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মৌজায়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কতগুলো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বাসী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প্রধানকে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রোয়াজা’বলে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5F1E7-7424-46BF-8D73-76E01B88C13B}" type="parTrans" cxnId="{67476C82-0FB7-4C9A-ABAE-D1AB006A5FCF}">
      <dgm:prSet/>
      <dgm:spPr/>
      <dgm:t>
        <a:bodyPr/>
        <a:lstStyle/>
        <a:p>
          <a:endParaRPr lang="en-US"/>
        </a:p>
      </dgm:t>
    </dgm:pt>
    <dgm:pt modelId="{B87B2350-D3E8-45C6-A187-BFE19B70E0B4}" type="sibTrans" cxnId="{67476C82-0FB7-4C9A-ABAE-D1AB006A5FCF}">
      <dgm:prSet/>
      <dgm:spPr/>
      <dgm:t>
        <a:bodyPr/>
        <a:lstStyle/>
        <a:p>
          <a:endParaRPr lang="en-US"/>
        </a:p>
      </dgm:t>
    </dgm:pt>
    <dgm:pt modelId="{B9E44B8D-3A83-4978-8949-D6C244004C4B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28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D42AD-A1AF-490D-AB1D-7FABBE610DEF}" type="parTrans" cxnId="{5BBA4E04-0277-423C-BF9C-338E10625311}">
      <dgm:prSet/>
      <dgm:spPr/>
      <dgm:t>
        <a:bodyPr/>
        <a:lstStyle/>
        <a:p>
          <a:endParaRPr lang="en-US"/>
        </a:p>
      </dgm:t>
    </dgm:pt>
    <dgm:pt modelId="{32FFC59C-10C4-4C78-97D2-A4AA66E2E404}" type="sibTrans" cxnId="{5BBA4E04-0277-423C-BF9C-338E10625311}">
      <dgm:prSet/>
      <dgm:spPr/>
      <dgm:t>
        <a:bodyPr/>
        <a:lstStyle/>
        <a:p>
          <a:endParaRPr lang="en-US"/>
        </a:p>
      </dgm:t>
    </dgm:pt>
    <dgm:pt modelId="{718E714B-FC14-46EF-B233-25B7DE24EA6A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ধুতি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গামছ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ঝুড়ি.পাখা,বাশি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কোড়ল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8EC89F-D999-4F90-ADC4-F89DFD7E76BF}" type="sibTrans" cxnId="{2D7CF4EE-9364-4AAC-A933-06F9932B3D14}">
      <dgm:prSet/>
      <dgm:spPr/>
      <dgm:t>
        <a:bodyPr/>
        <a:lstStyle/>
        <a:p>
          <a:endParaRPr lang="en-US"/>
        </a:p>
      </dgm:t>
    </dgm:pt>
    <dgm:pt modelId="{B1A69169-8DD5-4587-AB3F-A36CF63AF1C2}" type="parTrans" cxnId="{2D7CF4EE-9364-4AAC-A933-06F9932B3D14}">
      <dgm:prSet/>
      <dgm:spPr/>
      <dgm:t>
        <a:bodyPr/>
        <a:lstStyle/>
        <a:p>
          <a:endParaRPr lang="en-US"/>
        </a:p>
      </dgm:t>
    </dgm:pt>
    <dgm:pt modelId="{A592AB6B-6F0C-424E-87C2-5800B2EDB7C0}" type="pres">
      <dgm:prSet presAssocID="{EEE528FF-56D6-4D5C-89C0-CAC1FC7160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2AC5A-2C03-4F08-82CB-FA62C8924F33}" type="pres">
      <dgm:prSet presAssocID="{4C11C3CF-54C6-4198-9595-598970A1BF59}" presName="linNode" presStyleCnt="0"/>
      <dgm:spPr/>
      <dgm:t>
        <a:bodyPr/>
        <a:lstStyle/>
        <a:p>
          <a:endParaRPr lang="en-US"/>
        </a:p>
      </dgm:t>
    </dgm:pt>
    <dgm:pt modelId="{4BE109BB-0B23-4CC4-8A9C-4BB87F116046}" type="pres">
      <dgm:prSet presAssocID="{4C11C3CF-54C6-4198-9595-598970A1BF59}" presName="parentText" presStyleLbl="node1" presStyleIdx="0" presStyleCnt="4" custScaleX="100140" custScaleY="116408" custLinFactNeighborX="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1A0D-4BCD-4629-8F4F-07FC105169C4}" type="pres">
      <dgm:prSet presAssocID="{4C11C3CF-54C6-4198-9595-598970A1BF59}" presName="descendantText" presStyleLbl="alignAccFollowNode1" presStyleIdx="0" presStyleCnt="3" custScaleY="157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66372-06B9-421B-AE48-F2918E15CA0A}" type="pres">
      <dgm:prSet presAssocID="{65AD52F7-D1DF-4CD0-B0D2-79F053244C95}" presName="sp" presStyleCnt="0"/>
      <dgm:spPr/>
      <dgm:t>
        <a:bodyPr/>
        <a:lstStyle/>
        <a:p>
          <a:endParaRPr lang="en-US"/>
        </a:p>
      </dgm:t>
    </dgm:pt>
    <dgm:pt modelId="{9485E5F7-B2D4-4DB7-9B10-5619BA5872F5}" type="pres">
      <dgm:prSet presAssocID="{BC8A6A8E-2CD0-4A71-B0F8-E42B700EC351}" presName="linNode" presStyleCnt="0"/>
      <dgm:spPr/>
      <dgm:t>
        <a:bodyPr/>
        <a:lstStyle/>
        <a:p>
          <a:endParaRPr lang="en-US"/>
        </a:p>
      </dgm:t>
    </dgm:pt>
    <dgm:pt modelId="{758570B2-AF97-49C9-A9D1-8E2E90F45A07}" type="pres">
      <dgm:prSet presAssocID="{BC8A6A8E-2CD0-4A71-B0F8-E42B700EC351}" presName="parentText" presStyleLbl="node1" presStyleIdx="1" presStyleCnt="4" custLinFactNeighborY="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63843-FFE5-4768-B5E0-450768E16A8E}" type="pres">
      <dgm:prSet presAssocID="{BC8A6A8E-2CD0-4A71-B0F8-E42B700EC35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407CA-76AB-4A5A-ADFB-B9910431F0DF}" type="pres">
      <dgm:prSet presAssocID="{154BA7D2-FE05-43B3-B43A-28640BBAC36D}" presName="sp" presStyleCnt="0"/>
      <dgm:spPr/>
      <dgm:t>
        <a:bodyPr/>
        <a:lstStyle/>
        <a:p>
          <a:endParaRPr lang="en-US"/>
        </a:p>
      </dgm:t>
    </dgm:pt>
    <dgm:pt modelId="{3946B6B9-E437-49B8-B336-F46C617E4DF0}" type="pres">
      <dgm:prSet presAssocID="{AE2279A1-C9F7-4A37-9E69-6D35B5BBD0D3}" presName="linNode" presStyleCnt="0"/>
      <dgm:spPr/>
      <dgm:t>
        <a:bodyPr/>
        <a:lstStyle/>
        <a:p>
          <a:endParaRPr lang="en-US"/>
        </a:p>
      </dgm:t>
    </dgm:pt>
    <dgm:pt modelId="{ADA7F0B6-E6C6-4E84-843E-A1F3A98B339B}" type="pres">
      <dgm:prSet presAssocID="{AE2279A1-C9F7-4A37-9E69-6D35B5BBD0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781D1-BF82-45CE-8269-BB1D1A3BFF50}" type="pres">
      <dgm:prSet presAssocID="{AE2279A1-C9F7-4A37-9E69-6D35B5BBD0D3}" presName="descendantText" presStyleLbl="alignAccFollowNode1" presStyleIdx="2" presStyleCnt="3" custScaleY="141902" custLinFactNeighborX="-186" custLinFactNeighborY="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EDED-CFD4-4C37-8333-426A83E7626C}" type="pres">
      <dgm:prSet presAssocID="{8D65E61F-3D4E-4430-9BE2-ABF8BFCC4DC9}" presName="sp" presStyleCnt="0"/>
      <dgm:spPr/>
      <dgm:t>
        <a:bodyPr/>
        <a:lstStyle/>
        <a:p>
          <a:endParaRPr lang="en-US"/>
        </a:p>
      </dgm:t>
    </dgm:pt>
    <dgm:pt modelId="{94D529AC-6AFC-4AEA-A44F-10DD077E2104}" type="pres">
      <dgm:prSet presAssocID="{B9E44B8D-3A83-4978-8949-D6C244004C4B}" presName="linNode" presStyleCnt="0"/>
      <dgm:spPr/>
      <dgm:t>
        <a:bodyPr/>
        <a:lstStyle/>
        <a:p>
          <a:endParaRPr lang="en-US"/>
        </a:p>
      </dgm:t>
    </dgm:pt>
    <dgm:pt modelId="{F2FDB4B1-B2C5-43EB-9883-19C2016A0DCD}" type="pres">
      <dgm:prSet presAssocID="{B9E44B8D-3A83-4978-8949-D6C244004C4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04449-1871-4BB3-B73D-30112B1AE35D}" type="presOf" srcId="{EEE528FF-56D6-4D5C-89C0-CAC1FC71607A}" destId="{A592AB6B-6F0C-424E-87C2-5800B2EDB7C0}" srcOrd="0" destOrd="0" presId="urn:microsoft.com/office/officeart/2005/8/layout/vList5"/>
    <dgm:cxn modelId="{58B81912-8626-4C2A-8307-0701CE3961B9}" type="presOf" srcId="{AE2279A1-C9F7-4A37-9E69-6D35B5BBD0D3}" destId="{ADA7F0B6-E6C6-4E84-843E-A1F3A98B339B}" srcOrd="0" destOrd="0" presId="urn:microsoft.com/office/officeart/2005/8/layout/vList5"/>
    <dgm:cxn modelId="{2C123960-D31F-4066-BF68-011E61F4B405}" srcId="{4C11C3CF-54C6-4198-9595-598970A1BF59}" destId="{08085D3E-0663-482F-ADB4-6AE75DAC99AD}" srcOrd="1" destOrd="0" parTransId="{D9FEC4ED-66B8-4398-A3D3-430734FAEA29}" sibTransId="{68304D7D-1343-4D81-99AB-5B85A63ABF93}"/>
    <dgm:cxn modelId="{2576A040-5C6B-433F-B8C7-D560BC026075}" type="presOf" srcId="{12BF0CC9-E679-4EE0-B57D-BF82D3A0853F}" destId="{5B5781D1-BF82-45CE-8269-BB1D1A3BFF50}" srcOrd="0" destOrd="0" presId="urn:microsoft.com/office/officeart/2005/8/layout/vList5"/>
    <dgm:cxn modelId="{7A86A1AA-24C5-4359-8783-1D388F9E0AEB}" type="presOf" srcId="{08085D3E-0663-482F-ADB4-6AE75DAC99AD}" destId="{30A31A0D-4BCD-4629-8F4F-07FC105169C4}" srcOrd="0" destOrd="1" presId="urn:microsoft.com/office/officeart/2005/8/layout/vList5"/>
    <dgm:cxn modelId="{91174FA3-B297-47A8-BB6A-8818D9174F55}" srcId="{EEE528FF-56D6-4D5C-89C0-CAC1FC71607A}" destId="{4C11C3CF-54C6-4198-9595-598970A1BF59}" srcOrd="0" destOrd="0" parTransId="{63E750A3-36DB-4CE3-92B8-3BBD14D35191}" sibTransId="{65AD52F7-D1DF-4CD0-B0D2-79F053244C95}"/>
    <dgm:cxn modelId="{2D7CF4EE-9364-4AAC-A933-06F9932B3D14}" srcId="{AE2279A1-C9F7-4A37-9E69-6D35B5BBD0D3}" destId="{718E714B-FC14-46EF-B233-25B7DE24EA6A}" srcOrd="1" destOrd="0" parTransId="{B1A69169-8DD5-4587-AB3F-A36CF63AF1C2}" sibTransId="{9D8EC89F-D999-4F90-ADC4-F89DFD7E76BF}"/>
    <dgm:cxn modelId="{219C5EBC-30BF-41E4-A300-E47AAC3DF892}" type="presOf" srcId="{8A15CA37-0469-404E-9A8B-82E8005B79C6}" destId="{5B5781D1-BF82-45CE-8269-BB1D1A3BFF50}" srcOrd="0" destOrd="2" presId="urn:microsoft.com/office/officeart/2005/8/layout/vList5"/>
    <dgm:cxn modelId="{A9449493-DEE2-4293-A011-DE46C49DC06C}" type="presOf" srcId="{AD024D8C-D92E-4D0B-8F3F-A504F8D2829F}" destId="{70363843-FFE5-4768-B5E0-450768E16A8E}" srcOrd="0" destOrd="0" presId="urn:microsoft.com/office/officeart/2005/8/layout/vList5"/>
    <dgm:cxn modelId="{67476C82-0FB7-4C9A-ABAE-D1AB006A5FCF}" srcId="{4C11C3CF-54C6-4198-9595-598970A1BF59}" destId="{09B6DAC1-47F1-406E-83DB-96FD26E08614}" srcOrd="0" destOrd="0" parTransId="{4925F1E7-7424-46BF-8D73-76E01B88C13B}" sibTransId="{B87B2350-D3E8-45C6-A187-BFE19B70E0B4}"/>
    <dgm:cxn modelId="{C8D2F4C0-8FC4-4224-A28C-6BD2A34DEF6B}" srcId="{AE2279A1-C9F7-4A37-9E69-6D35B5BBD0D3}" destId="{8A15CA37-0469-404E-9A8B-82E8005B79C6}" srcOrd="2" destOrd="0" parTransId="{981B72BE-653D-4151-9E6D-730348B95F9F}" sibTransId="{589D28CF-BE48-46F8-BFBD-3F5415F8C522}"/>
    <dgm:cxn modelId="{1D5D749B-12C2-4AAC-8C2A-17706DDF07FE}" srcId="{AE2279A1-C9F7-4A37-9E69-6D35B5BBD0D3}" destId="{12BF0CC9-E679-4EE0-B57D-BF82D3A0853F}" srcOrd="0" destOrd="0" parTransId="{A05515D1-E84A-4BA1-84DE-251CB16CB1C7}" sibTransId="{AAB42B18-E6E2-4CF7-88F5-2E5B337DBE91}"/>
    <dgm:cxn modelId="{7139076E-4B6D-4D47-950E-0E1038FA8CB9}" srcId="{EEE528FF-56D6-4D5C-89C0-CAC1FC71607A}" destId="{AE2279A1-C9F7-4A37-9E69-6D35B5BBD0D3}" srcOrd="2" destOrd="0" parTransId="{F910FBF8-5A8D-4402-9774-4AC51F9551A3}" sibTransId="{8D65E61F-3D4E-4430-9BE2-ABF8BFCC4DC9}"/>
    <dgm:cxn modelId="{F59E06D2-2815-46CD-9E04-E6549D944EAE}" type="presOf" srcId="{09B6DAC1-47F1-406E-83DB-96FD26E08614}" destId="{30A31A0D-4BCD-4629-8F4F-07FC105169C4}" srcOrd="0" destOrd="0" presId="urn:microsoft.com/office/officeart/2005/8/layout/vList5"/>
    <dgm:cxn modelId="{D6C3E860-FCFC-411D-9039-AE39064751D4}" srcId="{EEE528FF-56D6-4D5C-89C0-CAC1FC71607A}" destId="{BC8A6A8E-2CD0-4A71-B0F8-E42B700EC351}" srcOrd="1" destOrd="0" parTransId="{8DE2370C-67AE-49AF-B2EC-2932FFD44EDD}" sibTransId="{154BA7D2-FE05-43B3-B43A-28640BBAC36D}"/>
    <dgm:cxn modelId="{BF441BE3-6ECF-4D1D-8AC6-CC36A92E1978}" type="presOf" srcId="{BC8A6A8E-2CD0-4A71-B0F8-E42B700EC351}" destId="{758570B2-AF97-49C9-A9D1-8E2E90F45A07}" srcOrd="0" destOrd="0" presId="urn:microsoft.com/office/officeart/2005/8/layout/vList5"/>
    <dgm:cxn modelId="{2B76661A-B180-4DCA-B727-68EDE384991D}" type="presOf" srcId="{4C11C3CF-54C6-4198-9595-598970A1BF59}" destId="{4BE109BB-0B23-4CC4-8A9C-4BB87F116046}" srcOrd="0" destOrd="0" presId="urn:microsoft.com/office/officeart/2005/8/layout/vList5"/>
    <dgm:cxn modelId="{5BBA4E04-0277-423C-BF9C-338E10625311}" srcId="{EEE528FF-56D6-4D5C-89C0-CAC1FC71607A}" destId="{B9E44B8D-3A83-4978-8949-D6C244004C4B}" srcOrd="3" destOrd="0" parTransId="{74CD42AD-A1AF-490D-AB1D-7FABBE610DEF}" sibTransId="{32FFC59C-10C4-4C78-97D2-A4AA66E2E404}"/>
    <dgm:cxn modelId="{8ED3D340-FC01-4569-8451-1D11FE99BE19}" type="presOf" srcId="{718E714B-FC14-46EF-B233-25B7DE24EA6A}" destId="{5B5781D1-BF82-45CE-8269-BB1D1A3BFF50}" srcOrd="0" destOrd="1" presId="urn:microsoft.com/office/officeart/2005/8/layout/vList5"/>
    <dgm:cxn modelId="{EDF09FDB-C6B6-4EB3-8E0C-7BD3400D5C38}" srcId="{BC8A6A8E-2CD0-4A71-B0F8-E42B700EC351}" destId="{AD024D8C-D92E-4D0B-8F3F-A504F8D2829F}" srcOrd="0" destOrd="0" parTransId="{0D256A5C-6067-4241-9F6D-23B93173FC9B}" sibTransId="{5894FE00-08BD-42B6-AD3F-F7CEA586AE74}"/>
    <dgm:cxn modelId="{3249F09B-E6E5-4E77-9DFB-AC6850F7AF10}" type="presOf" srcId="{B9E44B8D-3A83-4978-8949-D6C244004C4B}" destId="{F2FDB4B1-B2C5-43EB-9883-19C2016A0DCD}" srcOrd="0" destOrd="0" presId="urn:microsoft.com/office/officeart/2005/8/layout/vList5"/>
    <dgm:cxn modelId="{DA48237F-4B0E-4AE1-9695-072A839BBDC2}" type="presParOf" srcId="{A592AB6B-6F0C-424E-87C2-5800B2EDB7C0}" destId="{6852AC5A-2C03-4F08-82CB-FA62C8924F33}" srcOrd="0" destOrd="0" presId="urn:microsoft.com/office/officeart/2005/8/layout/vList5"/>
    <dgm:cxn modelId="{92B46182-EAFA-44AC-8909-D856B230FD28}" type="presParOf" srcId="{6852AC5A-2C03-4F08-82CB-FA62C8924F33}" destId="{4BE109BB-0B23-4CC4-8A9C-4BB87F116046}" srcOrd="0" destOrd="0" presId="urn:microsoft.com/office/officeart/2005/8/layout/vList5"/>
    <dgm:cxn modelId="{6C272496-A5BE-494A-B940-02EBB2CF0448}" type="presParOf" srcId="{6852AC5A-2C03-4F08-82CB-FA62C8924F33}" destId="{30A31A0D-4BCD-4629-8F4F-07FC105169C4}" srcOrd="1" destOrd="0" presId="urn:microsoft.com/office/officeart/2005/8/layout/vList5"/>
    <dgm:cxn modelId="{9EA0A70A-2C7C-4C5D-BFB5-216B3645A7EA}" type="presParOf" srcId="{A592AB6B-6F0C-424E-87C2-5800B2EDB7C0}" destId="{35566372-06B9-421B-AE48-F2918E15CA0A}" srcOrd="1" destOrd="0" presId="urn:microsoft.com/office/officeart/2005/8/layout/vList5"/>
    <dgm:cxn modelId="{1B3FA9CD-90F8-41BB-9FE4-709960FF44B6}" type="presParOf" srcId="{A592AB6B-6F0C-424E-87C2-5800B2EDB7C0}" destId="{9485E5F7-B2D4-4DB7-9B10-5619BA5872F5}" srcOrd="2" destOrd="0" presId="urn:microsoft.com/office/officeart/2005/8/layout/vList5"/>
    <dgm:cxn modelId="{E24570DA-1922-4EC7-8C6D-9E9154BF191F}" type="presParOf" srcId="{9485E5F7-B2D4-4DB7-9B10-5619BA5872F5}" destId="{758570B2-AF97-49C9-A9D1-8E2E90F45A07}" srcOrd="0" destOrd="0" presId="urn:microsoft.com/office/officeart/2005/8/layout/vList5"/>
    <dgm:cxn modelId="{F7194468-446E-4A71-B347-3B875DD23B16}" type="presParOf" srcId="{9485E5F7-B2D4-4DB7-9B10-5619BA5872F5}" destId="{70363843-FFE5-4768-B5E0-450768E16A8E}" srcOrd="1" destOrd="0" presId="urn:microsoft.com/office/officeart/2005/8/layout/vList5"/>
    <dgm:cxn modelId="{17ED8519-46E0-4D96-91FD-54806BC1F2C6}" type="presParOf" srcId="{A592AB6B-6F0C-424E-87C2-5800B2EDB7C0}" destId="{002407CA-76AB-4A5A-ADFB-B9910431F0DF}" srcOrd="3" destOrd="0" presId="urn:microsoft.com/office/officeart/2005/8/layout/vList5"/>
    <dgm:cxn modelId="{29F35A30-496A-4567-A13D-EEAE0E468F4E}" type="presParOf" srcId="{A592AB6B-6F0C-424E-87C2-5800B2EDB7C0}" destId="{3946B6B9-E437-49B8-B336-F46C617E4DF0}" srcOrd="4" destOrd="0" presId="urn:microsoft.com/office/officeart/2005/8/layout/vList5"/>
    <dgm:cxn modelId="{6FE38249-792F-48B2-BA85-83DB7F604782}" type="presParOf" srcId="{3946B6B9-E437-49B8-B336-F46C617E4DF0}" destId="{ADA7F0B6-E6C6-4E84-843E-A1F3A98B339B}" srcOrd="0" destOrd="0" presId="urn:microsoft.com/office/officeart/2005/8/layout/vList5"/>
    <dgm:cxn modelId="{E420AD6D-FEB2-4FF3-B1C4-0C1B6E94572A}" type="presParOf" srcId="{3946B6B9-E437-49B8-B336-F46C617E4DF0}" destId="{5B5781D1-BF82-45CE-8269-BB1D1A3BFF50}" srcOrd="1" destOrd="0" presId="urn:microsoft.com/office/officeart/2005/8/layout/vList5"/>
    <dgm:cxn modelId="{342E1F32-7E4D-4894-A542-F16F19C06206}" type="presParOf" srcId="{A592AB6B-6F0C-424E-87C2-5800B2EDB7C0}" destId="{3232EDED-CFD4-4C37-8333-426A83E7626C}" srcOrd="5" destOrd="0" presId="urn:microsoft.com/office/officeart/2005/8/layout/vList5"/>
    <dgm:cxn modelId="{B9CC5409-F8A9-4C6E-9702-EACE204D4080}" type="presParOf" srcId="{A592AB6B-6F0C-424E-87C2-5800B2EDB7C0}" destId="{94D529AC-6AFC-4AEA-A44F-10DD077E2104}" srcOrd="6" destOrd="0" presId="urn:microsoft.com/office/officeart/2005/8/layout/vList5"/>
    <dgm:cxn modelId="{7F707D54-EF8F-4CC1-81E4-02C5495FB435}" type="presParOf" srcId="{94D529AC-6AFC-4AEA-A44F-10DD077E2104}" destId="{F2FDB4B1-B2C5-43EB-9883-19C2016A0D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EC93E1-A2BD-4D46-8F5F-DF8939864820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076A82-6E01-463E-B8A3-C0200DE5773C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	          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উচ্চতা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মাঝারি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গায়ে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কালো,নাক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চেপ্টা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ঈষ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ডেউ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	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AF2096-9595-4D78-B0C3-95CE78FC0D78}" type="parTrans" cxnId="{E1C81E0C-BAD1-4303-9CE7-CBBEBDA6D02C}">
      <dgm:prSet/>
      <dgm:spPr/>
      <dgm:t>
        <a:bodyPr/>
        <a:lstStyle/>
        <a:p>
          <a:endParaRPr lang="en-US"/>
        </a:p>
      </dgm:t>
    </dgm:pt>
    <dgm:pt modelId="{3A32AB3F-AE8D-4B64-864A-9483EF87784B}" type="sibTrans" cxnId="{E1C81E0C-BAD1-4303-9CE7-CBBEBDA6D02C}">
      <dgm:prSet/>
      <dgm:spPr/>
      <dgm:t>
        <a:bodyPr/>
        <a:lstStyle/>
        <a:p>
          <a:endParaRPr lang="en-US"/>
        </a:p>
      </dgm:t>
    </dgm:pt>
    <dgm:pt modelId="{B9C052BA-441E-472A-B9F0-6CAD78DF697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endParaRPr lang="en-US" sz="3600" b="1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786D6-A584-48A1-BD48-1FACB82F6358}" type="sibTrans" cxnId="{CE09A90E-9107-4799-866B-8DDEC59AAD18}">
      <dgm:prSet/>
      <dgm:spPr/>
      <dgm:t>
        <a:bodyPr/>
        <a:lstStyle/>
        <a:p>
          <a:endParaRPr lang="en-US"/>
        </a:p>
      </dgm:t>
    </dgm:pt>
    <dgm:pt modelId="{D1FA31BA-C1D9-49BE-B974-60AE79FE5FDA}" type="parTrans" cxnId="{CE09A90E-9107-4799-866B-8DDEC59AAD18}">
      <dgm:prSet/>
      <dgm:spPr/>
      <dgm:t>
        <a:bodyPr/>
        <a:lstStyle/>
        <a:p>
          <a:endParaRPr lang="en-US"/>
        </a:p>
      </dgm:t>
    </dgm:pt>
    <dgm:pt modelId="{78C562C7-ECBD-49D6-8436-E8FC4C0F1D20}" type="pres">
      <dgm:prSet presAssocID="{89EC93E1-A2BD-4D46-8F5F-DF89398648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EB98EA-844D-437D-BACA-40B9D140911F}" type="pres">
      <dgm:prSet presAssocID="{B9C052BA-441E-472A-B9F0-6CAD78DF697C}" presName="posSpace" presStyleCnt="0"/>
      <dgm:spPr/>
    </dgm:pt>
    <dgm:pt modelId="{B8F188F8-BEB8-46E9-9D15-B2251D01AAAA}" type="pres">
      <dgm:prSet presAssocID="{B9C052BA-441E-472A-B9F0-6CAD78DF697C}" presName="vertFlow" presStyleCnt="0"/>
      <dgm:spPr/>
    </dgm:pt>
    <dgm:pt modelId="{054902BF-50D6-4421-91A4-9432F2BC5C01}" type="pres">
      <dgm:prSet presAssocID="{B9C052BA-441E-472A-B9F0-6CAD78DF697C}" presName="topSpace" presStyleCnt="0"/>
      <dgm:spPr/>
    </dgm:pt>
    <dgm:pt modelId="{CD55179A-3AF8-4E4E-8577-37389F8D19DF}" type="pres">
      <dgm:prSet presAssocID="{B9C052BA-441E-472A-B9F0-6CAD78DF697C}" presName="firstComp" presStyleCnt="0"/>
      <dgm:spPr/>
    </dgm:pt>
    <dgm:pt modelId="{FC48173D-AC89-4CB3-92A4-60937765965D}" type="pres">
      <dgm:prSet presAssocID="{B9C052BA-441E-472A-B9F0-6CAD78DF697C}" presName="firstChild" presStyleLbl="bgAccFollowNode1" presStyleIdx="0" presStyleCnt="1" custScaleX="111841" custScaleY="365711" custLinFactNeighborX="-1542" custLinFactNeighborY="2767"/>
      <dgm:spPr/>
      <dgm:t>
        <a:bodyPr/>
        <a:lstStyle/>
        <a:p>
          <a:endParaRPr lang="en-US"/>
        </a:p>
      </dgm:t>
    </dgm:pt>
    <dgm:pt modelId="{04963FD0-D38B-47B7-8899-419E8AA76B9A}" type="pres">
      <dgm:prSet presAssocID="{B9C052BA-441E-472A-B9F0-6CAD78DF697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0F7D-790D-46A4-8779-F5194833DA7C}" type="pres">
      <dgm:prSet presAssocID="{B9C052BA-441E-472A-B9F0-6CAD78DF697C}" presName="negSpace" presStyleCnt="0"/>
      <dgm:spPr/>
    </dgm:pt>
    <dgm:pt modelId="{D6A34A9C-BAAE-40EB-B77F-A14C32A6C9E1}" type="pres">
      <dgm:prSet presAssocID="{B9C052BA-441E-472A-B9F0-6CAD78DF697C}" presName="circle" presStyleLbl="node1" presStyleIdx="0" presStyleCnt="1" custScaleX="181010" custScaleY="183669" custLinFactNeighborX="-24679" custLinFactNeighborY="-38456"/>
      <dgm:spPr/>
      <dgm:t>
        <a:bodyPr/>
        <a:lstStyle/>
        <a:p>
          <a:endParaRPr lang="en-US"/>
        </a:p>
      </dgm:t>
    </dgm:pt>
  </dgm:ptLst>
  <dgm:cxnLst>
    <dgm:cxn modelId="{DCEC1FC6-0A24-4F50-BC11-5BC99C835095}" type="presOf" srcId="{8E076A82-6E01-463E-B8A3-C0200DE5773C}" destId="{FC48173D-AC89-4CB3-92A4-60937765965D}" srcOrd="0" destOrd="0" presId="urn:microsoft.com/office/officeart/2005/8/layout/hList9"/>
    <dgm:cxn modelId="{BB7C519A-C8D1-4A57-B354-BE7594F62738}" type="presOf" srcId="{8E076A82-6E01-463E-B8A3-C0200DE5773C}" destId="{04963FD0-D38B-47B7-8899-419E8AA76B9A}" srcOrd="1" destOrd="0" presId="urn:microsoft.com/office/officeart/2005/8/layout/hList9"/>
    <dgm:cxn modelId="{E1C81E0C-BAD1-4303-9CE7-CBBEBDA6D02C}" srcId="{B9C052BA-441E-472A-B9F0-6CAD78DF697C}" destId="{8E076A82-6E01-463E-B8A3-C0200DE5773C}" srcOrd="0" destOrd="0" parTransId="{E5AF2096-9595-4D78-B0C3-95CE78FC0D78}" sibTransId="{3A32AB3F-AE8D-4B64-864A-9483EF87784B}"/>
    <dgm:cxn modelId="{9F9162E4-0E28-4D7F-8C41-E1CCABCACE54}" type="presOf" srcId="{89EC93E1-A2BD-4D46-8F5F-DF8939864820}" destId="{78C562C7-ECBD-49D6-8436-E8FC4C0F1D20}" srcOrd="0" destOrd="0" presId="urn:microsoft.com/office/officeart/2005/8/layout/hList9"/>
    <dgm:cxn modelId="{1F7765DE-31E9-44BE-90C8-B8AFBBC20CBC}" type="presOf" srcId="{B9C052BA-441E-472A-B9F0-6CAD78DF697C}" destId="{D6A34A9C-BAAE-40EB-B77F-A14C32A6C9E1}" srcOrd="0" destOrd="0" presId="urn:microsoft.com/office/officeart/2005/8/layout/hList9"/>
    <dgm:cxn modelId="{CE09A90E-9107-4799-866B-8DDEC59AAD18}" srcId="{89EC93E1-A2BD-4D46-8F5F-DF8939864820}" destId="{B9C052BA-441E-472A-B9F0-6CAD78DF697C}" srcOrd="0" destOrd="0" parTransId="{D1FA31BA-C1D9-49BE-B974-60AE79FE5FDA}" sibTransId="{4DA786D6-A584-48A1-BD48-1FACB82F6358}"/>
    <dgm:cxn modelId="{7BFD1873-726F-4FBF-889E-A63F73885C86}" type="presParOf" srcId="{78C562C7-ECBD-49D6-8436-E8FC4C0F1D20}" destId="{D1EB98EA-844D-437D-BACA-40B9D140911F}" srcOrd="0" destOrd="0" presId="urn:microsoft.com/office/officeart/2005/8/layout/hList9"/>
    <dgm:cxn modelId="{1F2165EE-7E11-43A2-9BA6-B1B9D0FD65E3}" type="presParOf" srcId="{78C562C7-ECBD-49D6-8436-E8FC4C0F1D20}" destId="{B8F188F8-BEB8-46E9-9D15-B2251D01AAAA}" srcOrd="1" destOrd="0" presId="urn:microsoft.com/office/officeart/2005/8/layout/hList9"/>
    <dgm:cxn modelId="{9BE52283-C6BA-4D3C-A5CE-FAB6D35AB40F}" type="presParOf" srcId="{B8F188F8-BEB8-46E9-9D15-B2251D01AAAA}" destId="{054902BF-50D6-4421-91A4-9432F2BC5C01}" srcOrd="0" destOrd="0" presId="urn:microsoft.com/office/officeart/2005/8/layout/hList9"/>
    <dgm:cxn modelId="{852BA631-7708-43CC-AE40-DCE54B0CE357}" type="presParOf" srcId="{B8F188F8-BEB8-46E9-9D15-B2251D01AAAA}" destId="{CD55179A-3AF8-4E4E-8577-37389F8D19DF}" srcOrd="1" destOrd="0" presId="urn:microsoft.com/office/officeart/2005/8/layout/hList9"/>
    <dgm:cxn modelId="{691934C2-3DC8-447F-BEAA-BA8CED29D52F}" type="presParOf" srcId="{CD55179A-3AF8-4E4E-8577-37389F8D19DF}" destId="{FC48173D-AC89-4CB3-92A4-60937765965D}" srcOrd="0" destOrd="0" presId="urn:microsoft.com/office/officeart/2005/8/layout/hList9"/>
    <dgm:cxn modelId="{D13AFB25-A69E-485E-A724-F42E5DA30262}" type="presParOf" srcId="{CD55179A-3AF8-4E4E-8577-37389F8D19DF}" destId="{04963FD0-D38B-47B7-8899-419E8AA76B9A}" srcOrd="1" destOrd="0" presId="urn:microsoft.com/office/officeart/2005/8/layout/hList9"/>
    <dgm:cxn modelId="{7F4859AB-71CC-47BE-A93E-C1FF29595658}" type="presParOf" srcId="{78C562C7-ECBD-49D6-8436-E8FC4C0F1D20}" destId="{57BD0F7D-790D-46A4-8779-F5194833DA7C}" srcOrd="2" destOrd="0" presId="urn:microsoft.com/office/officeart/2005/8/layout/hList9"/>
    <dgm:cxn modelId="{FE449ED7-2B8E-4895-92AB-9494B16C18D2}" type="presParOf" srcId="{78C562C7-ECBD-49D6-8436-E8FC4C0F1D20}" destId="{D6A34A9C-BAAE-40EB-B77F-A14C32A6C9E1}" srcOrd="3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E528FF-56D6-4D5C-89C0-CAC1FC71607A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11C3CF-54C6-4198-9595-598970A1BF5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pPr algn="l"/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750A3-36DB-4CE3-92B8-3BBD14D35191}" type="parTrans" cxnId="{91174FA3-B297-47A8-BB6A-8818D9174F55}">
      <dgm:prSet/>
      <dgm:spPr/>
      <dgm:t>
        <a:bodyPr/>
        <a:lstStyle/>
        <a:p>
          <a:endParaRPr lang="en-US"/>
        </a:p>
      </dgm:t>
    </dgm:pt>
    <dgm:pt modelId="{65AD52F7-D1DF-4CD0-B0D2-79F053244C95}" type="sibTrans" cxnId="{91174FA3-B297-47A8-BB6A-8818D9174F55}">
      <dgm:prSet/>
      <dgm:spPr/>
      <dgm:t>
        <a:bodyPr/>
        <a:lstStyle/>
        <a:p>
          <a:endParaRPr lang="en-US"/>
        </a:p>
      </dgm:t>
    </dgm:pt>
    <dgm:pt modelId="{BC8A6A8E-2CD0-4A71-B0F8-E42B700EC35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2370C-67AE-49AF-B2EC-2932FFD44EDD}" type="parTrans" cxnId="{D6C3E860-FCFC-411D-9039-AE39064751D4}">
      <dgm:prSet/>
      <dgm:spPr/>
      <dgm:t>
        <a:bodyPr/>
        <a:lstStyle/>
        <a:p>
          <a:endParaRPr lang="en-US"/>
        </a:p>
      </dgm:t>
    </dgm:pt>
    <dgm:pt modelId="{154BA7D2-FE05-43B3-B43A-28640BBAC36D}" type="sibTrans" cxnId="{D6C3E860-FCFC-411D-9039-AE39064751D4}">
      <dgm:prSet/>
      <dgm:spPr/>
      <dgm:t>
        <a:bodyPr/>
        <a:lstStyle/>
        <a:p>
          <a:endParaRPr lang="en-US"/>
        </a:p>
      </dgm:t>
    </dgm:pt>
    <dgm:pt modelId="{AD024D8C-D92E-4D0B-8F3F-A504F8D2829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শ্রমিক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নারী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খেতে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ধান,সরিষা,তামাক,মরিচ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বাঁশ,বেত,শালপাতা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মাদুর,ঝাড়ু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হাটে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256A5C-6067-4241-9F6D-23B93173FC9B}" type="parTrans" cxnId="{EDF09FDB-C6B6-4EB3-8E0C-7BD3400D5C38}">
      <dgm:prSet/>
      <dgm:spPr/>
      <dgm:t>
        <a:bodyPr/>
        <a:lstStyle/>
        <a:p>
          <a:endParaRPr lang="en-US"/>
        </a:p>
      </dgm:t>
    </dgm:pt>
    <dgm:pt modelId="{5894FE00-08BD-42B6-AD3F-F7CEA586AE74}" type="sibTrans" cxnId="{EDF09FDB-C6B6-4EB3-8E0C-7BD3400D5C38}">
      <dgm:prSet/>
      <dgm:spPr/>
      <dgm:t>
        <a:bodyPr/>
        <a:lstStyle/>
        <a:p>
          <a:endParaRPr lang="en-US"/>
        </a:p>
      </dgm:t>
    </dgm:pt>
    <dgm:pt modelId="{AE2279A1-C9F7-4A37-9E69-6D35B5BBD0D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0FBF8-5A8D-4402-9774-4AC51F9551A3}" type="parTrans" cxnId="{7139076E-4B6D-4D47-950E-0E1038FA8CB9}">
      <dgm:prSet/>
      <dgm:spPr/>
      <dgm:t>
        <a:bodyPr/>
        <a:lstStyle/>
        <a:p>
          <a:endParaRPr lang="en-US"/>
        </a:p>
      </dgm:t>
    </dgm:pt>
    <dgm:pt modelId="{8D65E61F-3D4E-4430-9BE2-ABF8BFCC4DC9}" type="sibTrans" cxnId="{7139076E-4B6D-4D47-950E-0E1038FA8CB9}">
      <dgm:prSet/>
      <dgm:spPr/>
      <dgm:t>
        <a:bodyPr/>
        <a:lstStyle/>
        <a:p>
          <a:endParaRPr lang="en-US"/>
        </a:p>
      </dgm:t>
    </dgm:pt>
    <dgm:pt modelId="{12BF0CC9-E679-4EE0-B57D-BF82D3A0853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শাড়ি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লুঙ্গি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অলঙ্কার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সোহরাই,বাহা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অনুষ্ঠানে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ঝুমুর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ঝিকা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১৮৫৫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বিদ্রোহ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সিধু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515D1-E84A-4BA1-84DE-251CB16CB1C7}" type="parTrans" cxnId="{1D5D749B-12C2-4AAC-8C2A-17706DDF07FE}">
      <dgm:prSet/>
      <dgm:spPr/>
      <dgm:t>
        <a:bodyPr/>
        <a:lstStyle/>
        <a:p>
          <a:endParaRPr lang="en-US"/>
        </a:p>
      </dgm:t>
    </dgm:pt>
    <dgm:pt modelId="{AAB42B18-E6E2-4CF7-88F5-2E5B337DBE91}" type="sibTrans" cxnId="{1D5D749B-12C2-4AAC-8C2A-17706DDF07FE}">
      <dgm:prSet/>
      <dgm:spPr/>
      <dgm:t>
        <a:bodyPr/>
        <a:lstStyle/>
        <a:p>
          <a:endParaRPr lang="en-US"/>
        </a:p>
      </dgm:t>
    </dgm:pt>
    <dgm:pt modelId="{09B6DAC1-47F1-406E-83DB-96FD26E08614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পিতৃসূত্রীয়।তাদের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গ্রাম-পঞ্চায়েত।গ্রাম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পরিচালানার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পাঁজন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সদস্য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মাঞ্জাহি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হারাম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জগমাঞ্জাহি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জগপরানিক,গোডে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ৎ,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নায়কিকে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পঞ্চায়েত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সদস্য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বরং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ধর্মগুরু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5F1E7-7424-46BF-8D73-76E01B88C13B}" type="parTrans" cxnId="{67476C82-0FB7-4C9A-ABAE-D1AB006A5FCF}">
      <dgm:prSet/>
      <dgm:spPr/>
      <dgm:t>
        <a:bodyPr/>
        <a:lstStyle/>
        <a:p>
          <a:endParaRPr lang="en-US"/>
        </a:p>
      </dgm:t>
    </dgm:pt>
    <dgm:pt modelId="{B87B2350-D3E8-45C6-A187-BFE19B70E0B4}" type="sibTrans" cxnId="{67476C82-0FB7-4C9A-ABAE-D1AB006A5FCF}">
      <dgm:prSet/>
      <dgm:spPr/>
      <dgm:t>
        <a:bodyPr/>
        <a:lstStyle/>
        <a:p>
          <a:endParaRPr lang="en-US"/>
        </a:p>
      </dgm:t>
    </dgm:pt>
    <dgm:pt modelId="{B9E44B8D-3A83-4978-8949-D6C244004C4B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28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D42AD-A1AF-490D-AB1D-7FABBE610DEF}" type="parTrans" cxnId="{5BBA4E04-0277-423C-BF9C-338E10625311}">
      <dgm:prSet/>
      <dgm:spPr/>
      <dgm:t>
        <a:bodyPr/>
        <a:lstStyle/>
        <a:p>
          <a:endParaRPr lang="en-US"/>
        </a:p>
      </dgm:t>
    </dgm:pt>
    <dgm:pt modelId="{32FFC59C-10C4-4C78-97D2-A4AA66E2E404}" type="sibTrans" cxnId="{5BBA4E04-0277-423C-BF9C-338E10625311}">
      <dgm:prSet/>
      <dgm:spPr/>
      <dgm:t>
        <a:bodyPr/>
        <a:lstStyle/>
        <a:p>
          <a:endParaRPr lang="en-US"/>
        </a:p>
      </dgm:t>
    </dgm:pt>
    <dgm:pt modelId="{A592AB6B-6F0C-424E-87C2-5800B2EDB7C0}" type="pres">
      <dgm:prSet presAssocID="{EEE528FF-56D6-4D5C-89C0-CAC1FC7160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2AC5A-2C03-4F08-82CB-FA62C8924F33}" type="pres">
      <dgm:prSet presAssocID="{4C11C3CF-54C6-4198-9595-598970A1BF59}" presName="linNode" presStyleCnt="0"/>
      <dgm:spPr/>
      <dgm:t>
        <a:bodyPr/>
        <a:lstStyle/>
        <a:p>
          <a:endParaRPr lang="en-US"/>
        </a:p>
      </dgm:t>
    </dgm:pt>
    <dgm:pt modelId="{4BE109BB-0B23-4CC4-8A9C-4BB87F116046}" type="pres">
      <dgm:prSet presAssocID="{4C11C3CF-54C6-4198-9595-598970A1BF59}" presName="parentText" presStyleLbl="node1" presStyleIdx="0" presStyleCnt="4" custScaleX="100140" custScaleY="147948" custLinFactNeighborX="3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1A0D-4BCD-4629-8F4F-07FC105169C4}" type="pres">
      <dgm:prSet presAssocID="{4C11C3CF-54C6-4198-9595-598970A1BF59}" presName="descendantText" presStyleLbl="alignAccFollowNode1" presStyleIdx="0" presStyleCnt="3" custScaleY="183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66372-06B9-421B-AE48-F2918E15CA0A}" type="pres">
      <dgm:prSet presAssocID="{65AD52F7-D1DF-4CD0-B0D2-79F053244C95}" presName="sp" presStyleCnt="0"/>
      <dgm:spPr/>
      <dgm:t>
        <a:bodyPr/>
        <a:lstStyle/>
        <a:p>
          <a:endParaRPr lang="en-US"/>
        </a:p>
      </dgm:t>
    </dgm:pt>
    <dgm:pt modelId="{9485E5F7-B2D4-4DB7-9B10-5619BA5872F5}" type="pres">
      <dgm:prSet presAssocID="{BC8A6A8E-2CD0-4A71-B0F8-E42B700EC351}" presName="linNode" presStyleCnt="0"/>
      <dgm:spPr/>
      <dgm:t>
        <a:bodyPr/>
        <a:lstStyle/>
        <a:p>
          <a:endParaRPr lang="en-US"/>
        </a:p>
      </dgm:t>
    </dgm:pt>
    <dgm:pt modelId="{758570B2-AF97-49C9-A9D1-8E2E90F45A07}" type="pres">
      <dgm:prSet presAssocID="{BC8A6A8E-2CD0-4A71-B0F8-E42B700EC351}" presName="parentText" presStyleLbl="node1" presStyleIdx="1" presStyleCnt="4" custScaleY="123057" custLinFactNeighborY="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63843-FFE5-4768-B5E0-450768E16A8E}" type="pres">
      <dgm:prSet presAssocID="{BC8A6A8E-2CD0-4A71-B0F8-E42B700EC351}" presName="descendantText" presStyleLbl="alignAccFollowNode1" presStyleIdx="1" presStyleCnt="3" custScaleY="157654" custLinFactNeighborY="2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407CA-76AB-4A5A-ADFB-B9910431F0DF}" type="pres">
      <dgm:prSet presAssocID="{154BA7D2-FE05-43B3-B43A-28640BBAC36D}" presName="sp" presStyleCnt="0"/>
      <dgm:spPr/>
      <dgm:t>
        <a:bodyPr/>
        <a:lstStyle/>
        <a:p>
          <a:endParaRPr lang="en-US"/>
        </a:p>
      </dgm:t>
    </dgm:pt>
    <dgm:pt modelId="{3946B6B9-E437-49B8-B336-F46C617E4DF0}" type="pres">
      <dgm:prSet presAssocID="{AE2279A1-C9F7-4A37-9E69-6D35B5BBD0D3}" presName="linNode" presStyleCnt="0"/>
      <dgm:spPr/>
      <dgm:t>
        <a:bodyPr/>
        <a:lstStyle/>
        <a:p>
          <a:endParaRPr lang="en-US"/>
        </a:p>
      </dgm:t>
    </dgm:pt>
    <dgm:pt modelId="{ADA7F0B6-E6C6-4E84-843E-A1F3A98B339B}" type="pres">
      <dgm:prSet presAssocID="{AE2279A1-C9F7-4A37-9E69-6D35B5BBD0D3}" presName="parentText" presStyleLbl="node1" presStyleIdx="2" presStyleCnt="4" custScaleY="1252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781D1-BF82-45CE-8269-BB1D1A3BFF50}" type="pres">
      <dgm:prSet presAssocID="{AE2279A1-C9F7-4A37-9E69-6D35B5BBD0D3}" presName="descendantText" presStyleLbl="alignAccFollowNode1" presStyleIdx="2" presStyleCnt="3" custScaleY="153408" custLinFactNeighborX="-186" custLinFactNeighborY="5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EDED-CFD4-4C37-8333-426A83E7626C}" type="pres">
      <dgm:prSet presAssocID="{8D65E61F-3D4E-4430-9BE2-ABF8BFCC4DC9}" presName="sp" presStyleCnt="0"/>
      <dgm:spPr/>
      <dgm:t>
        <a:bodyPr/>
        <a:lstStyle/>
        <a:p>
          <a:endParaRPr lang="en-US"/>
        </a:p>
      </dgm:t>
    </dgm:pt>
    <dgm:pt modelId="{94D529AC-6AFC-4AEA-A44F-10DD077E2104}" type="pres">
      <dgm:prSet presAssocID="{B9E44B8D-3A83-4978-8949-D6C244004C4B}" presName="linNode" presStyleCnt="0"/>
      <dgm:spPr/>
      <dgm:t>
        <a:bodyPr/>
        <a:lstStyle/>
        <a:p>
          <a:endParaRPr lang="en-US"/>
        </a:p>
      </dgm:t>
    </dgm:pt>
    <dgm:pt modelId="{F2FDB4B1-B2C5-43EB-9883-19C2016A0DCD}" type="pres">
      <dgm:prSet presAssocID="{B9E44B8D-3A83-4978-8949-D6C244004C4B}" presName="parentText" presStyleLbl="node1" presStyleIdx="3" presStyleCnt="4" custScaleY="874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98038-1B0D-4EB9-B448-BF7210D70B52}" type="presOf" srcId="{AD024D8C-D92E-4D0B-8F3F-A504F8D2829F}" destId="{70363843-FFE5-4768-B5E0-450768E16A8E}" srcOrd="0" destOrd="0" presId="urn:microsoft.com/office/officeart/2005/8/layout/vList5"/>
    <dgm:cxn modelId="{6920994D-9505-4DBB-93B7-01AAD5E3358E}" type="presOf" srcId="{EEE528FF-56D6-4D5C-89C0-CAC1FC71607A}" destId="{A592AB6B-6F0C-424E-87C2-5800B2EDB7C0}" srcOrd="0" destOrd="0" presId="urn:microsoft.com/office/officeart/2005/8/layout/vList5"/>
    <dgm:cxn modelId="{499EEDAD-A4D4-4FDA-B1C9-3BC32BEFADCE}" type="presOf" srcId="{09B6DAC1-47F1-406E-83DB-96FD26E08614}" destId="{30A31A0D-4BCD-4629-8F4F-07FC105169C4}" srcOrd="0" destOrd="0" presId="urn:microsoft.com/office/officeart/2005/8/layout/vList5"/>
    <dgm:cxn modelId="{91174FA3-B297-47A8-BB6A-8818D9174F55}" srcId="{EEE528FF-56D6-4D5C-89C0-CAC1FC71607A}" destId="{4C11C3CF-54C6-4198-9595-598970A1BF59}" srcOrd="0" destOrd="0" parTransId="{63E750A3-36DB-4CE3-92B8-3BBD14D35191}" sibTransId="{65AD52F7-D1DF-4CD0-B0D2-79F053244C95}"/>
    <dgm:cxn modelId="{38DAE8E1-70A8-494F-8308-3994961C9CAA}" type="presOf" srcId="{4C11C3CF-54C6-4198-9595-598970A1BF59}" destId="{4BE109BB-0B23-4CC4-8A9C-4BB87F116046}" srcOrd="0" destOrd="0" presId="urn:microsoft.com/office/officeart/2005/8/layout/vList5"/>
    <dgm:cxn modelId="{67476C82-0FB7-4C9A-ABAE-D1AB006A5FCF}" srcId="{4C11C3CF-54C6-4198-9595-598970A1BF59}" destId="{09B6DAC1-47F1-406E-83DB-96FD26E08614}" srcOrd="0" destOrd="0" parTransId="{4925F1E7-7424-46BF-8D73-76E01B88C13B}" sibTransId="{B87B2350-D3E8-45C6-A187-BFE19B70E0B4}"/>
    <dgm:cxn modelId="{1D5D749B-12C2-4AAC-8C2A-17706DDF07FE}" srcId="{AE2279A1-C9F7-4A37-9E69-6D35B5BBD0D3}" destId="{12BF0CC9-E679-4EE0-B57D-BF82D3A0853F}" srcOrd="0" destOrd="0" parTransId="{A05515D1-E84A-4BA1-84DE-251CB16CB1C7}" sibTransId="{AAB42B18-E6E2-4CF7-88F5-2E5B337DBE91}"/>
    <dgm:cxn modelId="{7139076E-4B6D-4D47-950E-0E1038FA8CB9}" srcId="{EEE528FF-56D6-4D5C-89C0-CAC1FC71607A}" destId="{AE2279A1-C9F7-4A37-9E69-6D35B5BBD0D3}" srcOrd="2" destOrd="0" parTransId="{F910FBF8-5A8D-4402-9774-4AC51F9551A3}" sibTransId="{8D65E61F-3D4E-4430-9BE2-ABF8BFCC4DC9}"/>
    <dgm:cxn modelId="{A19FEE4C-BB7A-4553-BCB6-3F804B56D753}" type="presOf" srcId="{BC8A6A8E-2CD0-4A71-B0F8-E42B700EC351}" destId="{758570B2-AF97-49C9-A9D1-8E2E90F45A07}" srcOrd="0" destOrd="0" presId="urn:microsoft.com/office/officeart/2005/8/layout/vList5"/>
    <dgm:cxn modelId="{4AF30B0A-08C3-4801-BF24-478E960BAF0A}" type="presOf" srcId="{12BF0CC9-E679-4EE0-B57D-BF82D3A0853F}" destId="{5B5781D1-BF82-45CE-8269-BB1D1A3BFF50}" srcOrd="0" destOrd="0" presId="urn:microsoft.com/office/officeart/2005/8/layout/vList5"/>
    <dgm:cxn modelId="{47868BFE-1DC9-4125-8510-685BCEC47164}" type="presOf" srcId="{B9E44B8D-3A83-4978-8949-D6C244004C4B}" destId="{F2FDB4B1-B2C5-43EB-9883-19C2016A0DCD}" srcOrd="0" destOrd="0" presId="urn:microsoft.com/office/officeart/2005/8/layout/vList5"/>
    <dgm:cxn modelId="{D6C3E860-FCFC-411D-9039-AE39064751D4}" srcId="{EEE528FF-56D6-4D5C-89C0-CAC1FC71607A}" destId="{BC8A6A8E-2CD0-4A71-B0F8-E42B700EC351}" srcOrd="1" destOrd="0" parTransId="{8DE2370C-67AE-49AF-B2EC-2932FFD44EDD}" sibTransId="{154BA7D2-FE05-43B3-B43A-28640BBAC36D}"/>
    <dgm:cxn modelId="{5BBA4E04-0277-423C-BF9C-338E10625311}" srcId="{EEE528FF-56D6-4D5C-89C0-CAC1FC71607A}" destId="{B9E44B8D-3A83-4978-8949-D6C244004C4B}" srcOrd="3" destOrd="0" parTransId="{74CD42AD-A1AF-490D-AB1D-7FABBE610DEF}" sibTransId="{32FFC59C-10C4-4C78-97D2-A4AA66E2E404}"/>
    <dgm:cxn modelId="{A12BC0F7-C6CD-4844-AF55-0D357A71D820}" type="presOf" srcId="{AE2279A1-C9F7-4A37-9E69-6D35B5BBD0D3}" destId="{ADA7F0B6-E6C6-4E84-843E-A1F3A98B339B}" srcOrd="0" destOrd="0" presId="urn:microsoft.com/office/officeart/2005/8/layout/vList5"/>
    <dgm:cxn modelId="{EDF09FDB-C6B6-4EB3-8E0C-7BD3400D5C38}" srcId="{BC8A6A8E-2CD0-4A71-B0F8-E42B700EC351}" destId="{AD024D8C-D92E-4D0B-8F3F-A504F8D2829F}" srcOrd="0" destOrd="0" parTransId="{0D256A5C-6067-4241-9F6D-23B93173FC9B}" sibTransId="{5894FE00-08BD-42B6-AD3F-F7CEA586AE74}"/>
    <dgm:cxn modelId="{0C7DFD8D-D56D-42E1-B443-D62CA66CDA0D}" type="presParOf" srcId="{A592AB6B-6F0C-424E-87C2-5800B2EDB7C0}" destId="{6852AC5A-2C03-4F08-82CB-FA62C8924F33}" srcOrd="0" destOrd="0" presId="urn:microsoft.com/office/officeart/2005/8/layout/vList5"/>
    <dgm:cxn modelId="{D80CACA0-4A2B-43DF-8F6F-943DB86C2F29}" type="presParOf" srcId="{6852AC5A-2C03-4F08-82CB-FA62C8924F33}" destId="{4BE109BB-0B23-4CC4-8A9C-4BB87F116046}" srcOrd="0" destOrd="0" presId="urn:microsoft.com/office/officeart/2005/8/layout/vList5"/>
    <dgm:cxn modelId="{00332E0D-0FD5-45E7-89A0-8D0BFAB9B449}" type="presParOf" srcId="{6852AC5A-2C03-4F08-82CB-FA62C8924F33}" destId="{30A31A0D-4BCD-4629-8F4F-07FC105169C4}" srcOrd="1" destOrd="0" presId="urn:microsoft.com/office/officeart/2005/8/layout/vList5"/>
    <dgm:cxn modelId="{1839187E-AD89-4581-AC3D-D5D9ED662ADB}" type="presParOf" srcId="{A592AB6B-6F0C-424E-87C2-5800B2EDB7C0}" destId="{35566372-06B9-421B-AE48-F2918E15CA0A}" srcOrd="1" destOrd="0" presId="urn:microsoft.com/office/officeart/2005/8/layout/vList5"/>
    <dgm:cxn modelId="{E910D8E4-4844-4A9F-BB0B-77732FFD355D}" type="presParOf" srcId="{A592AB6B-6F0C-424E-87C2-5800B2EDB7C0}" destId="{9485E5F7-B2D4-4DB7-9B10-5619BA5872F5}" srcOrd="2" destOrd="0" presId="urn:microsoft.com/office/officeart/2005/8/layout/vList5"/>
    <dgm:cxn modelId="{99104E13-023F-420C-90A5-8097CAE539EE}" type="presParOf" srcId="{9485E5F7-B2D4-4DB7-9B10-5619BA5872F5}" destId="{758570B2-AF97-49C9-A9D1-8E2E90F45A07}" srcOrd="0" destOrd="0" presId="urn:microsoft.com/office/officeart/2005/8/layout/vList5"/>
    <dgm:cxn modelId="{5AADBE26-8E9C-43ED-A727-110696B2946F}" type="presParOf" srcId="{9485E5F7-B2D4-4DB7-9B10-5619BA5872F5}" destId="{70363843-FFE5-4768-B5E0-450768E16A8E}" srcOrd="1" destOrd="0" presId="urn:microsoft.com/office/officeart/2005/8/layout/vList5"/>
    <dgm:cxn modelId="{120DA7A8-A340-48F2-BD8D-3AC0C10E2320}" type="presParOf" srcId="{A592AB6B-6F0C-424E-87C2-5800B2EDB7C0}" destId="{002407CA-76AB-4A5A-ADFB-B9910431F0DF}" srcOrd="3" destOrd="0" presId="urn:microsoft.com/office/officeart/2005/8/layout/vList5"/>
    <dgm:cxn modelId="{B0C7485A-152A-4E18-ABDD-8979FA7C3EB4}" type="presParOf" srcId="{A592AB6B-6F0C-424E-87C2-5800B2EDB7C0}" destId="{3946B6B9-E437-49B8-B336-F46C617E4DF0}" srcOrd="4" destOrd="0" presId="urn:microsoft.com/office/officeart/2005/8/layout/vList5"/>
    <dgm:cxn modelId="{77543A80-27A0-4DA0-B941-AD5570083407}" type="presParOf" srcId="{3946B6B9-E437-49B8-B336-F46C617E4DF0}" destId="{ADA7F0B6-E6C6-4E84-843E-A1F3A98B339B}" srcOrd="0" destOrd="0" presId="urn:microsoft.com/office/officeart/2005/8/layout/vList5"/>
    <dgm:cxn modelId="{A36FA014-431F-4FF9-AA77-25F90DC9BC3C}" type="presParOf" srcId="{3946B6B9-E437-49B8-B336-F46C617E4DF0}" destId="{5B5781D1-BF82-45CE-8269-BB1D1A3BFF50}" srcOrd="1" destOrd="0" presId="urn:microsoft.com/office/officeart/2005/8/layout/vList5"/>
    <dgm:cxn modelId="{1AD32CB0-8A99-44BC-9AE7-23B40CDA3EB5}" type="presParOf" srcId="{A592AB6B-6F0C-424E-87C2-5800B2EDB7C0}" destId="{3232EDED-CFD4-4C37-8333-426A83E7626C}" srcOrd="5" destOrd="0" presId="urn:microsoft.com/office/officeart/2005/8/layout/vList5"/>
    <dgm:cxn modelId="{89C4B3CE-D687-4575-8B9E-B87B02ACBEAE}" type="presParOf" srcId="{A592AB6B-6F0C-424E-87C2-5800B2EDB7C0}" destId="{94D529AC-6AFC-4AEA-A44F-10DD077E2104}" srcOrd="6" destOrd="0" presId="urn:microsoft.com/office/officeart/2005/8/layout/vList5"/>
    <dgm:cxn modelId="{FF7A93F2-6A8A-4F76-9130-FBBC4A0B2F1A}" type="presParOf" srcId="{94D529AC-6AFC-4AEA-A44F-10DD077E2104}" destId="{F2FDB4B1-B2C5-43EB-9883-19C2016A0DCD}" srcOrd="0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D6554-C4C6-4643-A0E3-6B1B9E18B821}">
      <dsp:nvSpPr>
        <dsp:cNvPr id="0" name=""/>
        <dsp:cNvSpPr/>
      </dsp:nvSpPr>
      <dsp:spPr>
        <a:xfrm rot="5400000">
          <a:off x="-302630" y="305641"/>
          <a:ext cx="2017536" cy="1412275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709149"/>
        <a:ext cx="1412275" cy="605261"/>
      </dsp:txXfrm>
    </dsp:sp>
    <dsp:sp modelId="{B6C192EE-B184-4A41-B0B0-C2AC46B685EB}">
      <dsp:nvSpPr>
        <dsp:cNvPr id="0" name=""/>
        <dsp:cNvSpPr/>
      </dsp:nvSpPr>
      <dsp:spPr>
        <a:xfrm rot="5400000">
          <a:off x="5196060" y="-3780773"/>
          <a:ext cx="1312088" cy="8879657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চাকমা,মারমা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সাঁওতাল,রাখাইন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নৃগোষ্ঠীল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মানচিত্রে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শানাক্ত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412276" y="67062"/>
        <a:ext cx="8815606" cy="1183986"/>
      </dsp:txXfrm>
    </dsp:sp>
    <dsp:sp modelId="{2C584A23-FD96-42D9-879B-F788CB800BC5}">
      <dsp:nvSpPr>
        <dsp:cNvPr id="0" name=""/>
        <dsp:cNvSpPr/>
      </dsp:nvSpPr>
      <dsp:spPr>
        <a:xfrm rot="5400000">
          <a:off x="-302630" y="2035217"/>
          <a:ext cx="2017536" cy="1412275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438725"/>
        <a:ext cx="1412275" cy="605261"/>
      </dsp:txXfrm>
    </dsp:sp>
    <dsp:sp modelId="{41FEB0E2-5118-40C6-9C6D-303C2C39A3AD}">
      <dsp:nvSpPr>
        <dsp:cNvPr id="0" name=""/>
        <dsp:cNvSpPr/>
      </dsp:nvSpPr>
      <dsp:spPr>
        <a:xfrm rot="5400000">
          <a:off x="5196404" y="-2051541"/>
          <a:ext cx="1311399" cy="8879657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চাকমা,মারমা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সাঁওতাল,রাখাইন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নৃগোষ্ঠীল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অর্থনৈতিক,ধর্মীয়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জীবনধারা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412276" y="1796604"/>
        <a:ext cx="8815640" cy="1183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173D-AC89-4CB3-92A4-60937765965D}">
      <dsp:nvSpPr>
        <dsp:cNvPr id="0" name=""/>
        <dsp:cNvSpPr/>
      </dsp:nvSpPr>
      <dsp:spPr>
        <a:xfrm>
          <a:off x="1080870" y="462184"/>
          <a:ext cx="2281307" cy="484133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রাখাইদের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মুখমন্ডল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গোলাকার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i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</a:t>
          </a:r>
          <a:r>
            <a:rPr lang="en-US" sz="2800" i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য়ের</a:t>
          </a:r>
          <a:r>
            <a:rPr lang="as-IN" sz="2800" i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r>
            <a:rPr lang="as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ফর্সা । বার্মিজদের সাথে তাদের চেহারার মিল রয়েছে।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445880" y="462184"/>
        <a:ext cx="1916298" cy="4841335"/>
      </dsp:txXfrm>
    </dsp:sp>
    <dsp:sp modelId="{D6A34A9C-BAAE-40EB-B77F-A14C32A6C9E1}">
      <dsp:nvSpPr>
        <dsp:cNvPr id="0" name=""/>
        <dsp:cNvSpPr/>
      </dsp:nvSpPr>
      <dsp:spPr>
        <a:xfrm>
          <a:off x="0" y="14036"/>
          <a:ext cx="1790307" cy="19741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4000" b="1" kern="1200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খাইন</a:t>
          </a:r>
          <a:r>
            <a:rPr lang="en-US" sz="3600" b="1" kern="1200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184" y="303150"/>
        <a:ext cx="1265939" cy="13959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31A0D-4BCD-4629-8F4F-07FC105169C4}">
      <dsp:nvSpPr>
        <dsp:cNvPr id="0" name=""/>
        <dsp:cNvSpPr/>
      </dsp:nvSpPr>
      <dsp:spPr>
        <a:xfrm rot="5400000">
          <a:off x="5113100" y="-2029800"/>
          <a:ext cx="1405237" cy="54676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পিতৃতান্ত্রিক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মেয়েদেরকে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শ্রদ্ধা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81888" y="70010"/>
        <a:ext cx="5399063" cy="1268041"/>
      </dsp:txXfrm>
    </dsp:sp>
    <dsp:sp modelId="{4BE109BB-0B23-4CC4-8A9C-4BB87F116046}">
      <dsp:nvSpPr>
        <dsp:cNvPr id="0" name=""/>
        <dsp:cNvSpPr/>
      </dsp:nvSpPr>
      <dsp:spPr>
        <a:xfrm>
          <a:off x="20175" y="53587"/>
          <a:ext cx="3079865" cy="130088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679" y="117091"/>
        <a:ext cx="2952857" cy="1173879"/>
      </dsp:txXfrm>
    </dsp:sp>
    <dsp:sp modelId="{70363843-FFE5-4768-B5E0-450768E16A8E}">
      <dsp:nvSpPr>
        <dsp:cNvPr id="0" name=""/>
        <dsp:cNvSpPr/>
      </dsp:nvSpPr>
      <dsp:spPr>
        <a:xfrm rot="5400000">
          <a:off x="5179676" y="-639568"/>
          <a:ext cx="1263473" cy="5467661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রাখাইনরা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নির্ভরশীল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পাশাপাশি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নিজস্ব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হস্তচালিত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বোনা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কাজও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77582" y="1524204"/>
        <a:ext cx="5405983" cy="1140117"/>
      </dsp:txXfrm>
    </dsp:sp>
    <dsp:sp modelId="{758570B2-AF97-49C9-A9D1-8E2E90F45A07}">
      <dsp:nvSpPr>
        <dsp:cNvPr id="0" name=""/>
        <dsp:cNvSpPr/>
      </dsp:nvSpPr>
      <dsp:spPr>
        <a:xfrm>
          <a:off x="2022" y="1529516"/>
          <a:ext cx="3075559" cy="1206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200" b="1" kern="1200" dirty="0" smtClean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err="1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kern="1200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 smtClean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931" y="1588425"/>
        <a:ext cx="2957741" cy="1088940"/>
      </dsp:txXfrm>
    </dsp:sp>
    <dsp:sp modelId="{5B5781D1-BF82-45CE-8269-BB1D1A3BFF50}">
      <dsp:nvSpPr>
        <dsp:cNvPr id="0" name=""/>
        <dsp:cNvSpPr/>
      </dsp:nvSpPr>
      <dsp:spPr>
        <a:xfrm rot="5400000">
          <a:off x="5171377" y="730074"/>
          <a:ext cx="1268631" cy="5467661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পরনের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পিনো,হাদি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ধুতি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গামছ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চাকমারা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বেত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ঝুড়ি.পাখা,বাশি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কোড়ল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71863" y="2891518"/>
        <a:ext cx="5405732" cy="1144773"/>
      </dsp:txXfrm>
    </dsp:sp>
    <dsp:sp modelId="{ADA7F0B6-E6C6-4E84-843E-A1F3A98B339B}">
      <dsp:nvSpPr>
        <dsp:cNvPr id="0" name=""/>
        <dsp:cNvSpPr/>
      </dsp:nvSpPr>
      <dsp:spPr>
        <a:xfrm>
          <a:off x="2022" y="2857429"/>
          <a:ext cx="3075559" cy="111752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75" y="2911982"/>
        <a:ext cx="2966453" cy="1008418"/>
      </dsp:txXfrm>
    </dsp:sp>
    <dsp:sp modelId="{F2FDB4B1-B2C5-43EB-9883-19C2016A0DCD}">
      <dsp:nvSpPr>
        <dsp:cNvPr id="0" name=""/>
        <dsp:cNvSpPr/>
      </dsp:nvSpPr>
      <dsp:spPr>
        <a:xfrm>
          <a:off x="2022" y="4106383"/>
          <a:ext cx="3078566" cy="111752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75" y="4160936"/>
        <a:ext cx="2969460" cy="1008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173D-AC89-4CB3-92A4-60937765965D}">
      <dsp:nvSpPr>
        <dsp:cNvPr id="0" name=""/>
        <dsp:cNvSpPr/>
      </dsp:nvSpPr>
      <dsp:spPr>
        <a:xfrm>
          <a:off x="997530" y="462306"/>
          <a:ext cx="2281250" cy="4841213"/>
        </a:xfrm>
        <a:prstGeom prst="rect">
          <a:avLst/>
        </a:prstGeom>
        <a:solidFill>
          <a:srgbClr val="002060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মুখমন্ডল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গোলাকার</a:t>
          </a:r>
          <a:endParaRPr lang="en-US" sz="2800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নাক,চ্যাপ্টা</a:t>
          </a:r>
          <a:endParaRPr lang="en-US" sz="2800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endParaRPr lang="en-US" sz="2800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গায়ে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ঈষ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হলদেটে</a:t>
          </a:r>
          <a:endParaRPr lang="en-US" sz="2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2530" y="462306"/>
        <a:ext cx="1916250" cy="4841213"/>
      </dsp:txXfrm>
    </dsp:sp>
    <dsp:sp modelId="{D6A34A9C-BAAE-40EB-B77F-A14C32A6C9E1}">
      <dsp:nvSpPr>
        <dsp:cNvPr id="0" name=""/>
        <dsp:cNvSpPr/>
      </dsp:nvSpPr>
      <dsp:spPr>
        <a:xfrm>
          <a:off x="0" y="14102"/>
          <a:ext cx="1790262" cy="19741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3600" b="1" kern="1200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178" y="303209"/>
        <a:ext cx="1265906" cy="1395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31A0D-4BCD-4629-8F4F-07FC105169C4}">
      <dsp:nvSpPr>
        <dsp:cNvPr id="0" name=""/>
        <dsp:cNvSpPr/>
      </dsp:nvSpPr>
      <dsp:spPr>
        <a:xfrm rot="5400000">
          <a:off x="5056236" y="-2011145"/>
          <a:ext cx="1374758" cy="539987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প্রধান।পাড়া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প্রধানকে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কার্বারি।মৌজার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প্রধানকে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হেডম্যান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কয়েকটি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মৌজা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মিলে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সার্কেল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সার্কেলের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43678" y="68523"/>
        <a:ext cx="5332764" cy="1240538"/>
      </dsp:txXfrm>
    </dsp:sp>
    <dsp:sp modelId="{4BE109BB-0B23-4CC4-8A9C-4BB87F116046}">
      <dsp:nvSpPr>
        <dsp:cNvPr id="0" name=""/>
        <dsp:cNvSpPr/>
      </dsp:nvSpPr>
      <dsp:spPr>
        <a:xfrm>
          <a:off x="19925" y="52455"/>
          <a:ext cx="3041681" cy="12726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2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052" y="114582"/>
        <a:ext cx="2917427" cy="1148418"/>
      </dsp:txXfrm>
    </dsp:sp>
    <dsp:sp modelId="{70363843-FFE5-4768-B5E0-450768E16A8E}">
      <dsp:nvSpPr>
        <dsp:cNvPr id="0" name=""/>
        <dsp:cNvSpPr/>
      </dsp:nvSpPr>
      <dsp:spPr>
        <a:xfrm rot="5400000">
          <a:off x="5064692" y="-594430"/>
          <a:ext cx="1349342" cy="5399874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জুম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চাষেও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অভ্যস্ত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39427" y="1496704"/>
        <a:ext cx="5334005" cy="1217604"/>
      </dsp:txXfrm>
    </dsp:sp>
    <dsp:sp modelId="{758570B2-AF97-49C9-A9D1-8E2E90F45A07}">
      <dsp:nvSpPr>
        <dsp:cNvPr id="0" name=""/>
        <dsp:cNvSpPr/>
      </dsp:nvSpPr>
      <dsp:spPr>
        <a:xfrm>
          <a:off x="1997" y="1473035"/>
          <a:ext cx="3037429" cy="134053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2800" b="1" kern="1200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2800" b="1" kern="1200" dirty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436" y="1538474"/>
        <a:ext cx="2906551" cy="1209654"/>
      </dsp:txXfrm>
    </dsp:sp>
    <dsp:sp modelId="{5B5781D1-BF82-45CE-8269-BB1D1A3BFF50}">
      <dsp:nvSpPr>
        <dsp:cNvPr id="0" name=""/>
        <dsp:cNvSpPr/>
      </dsp:nvSpPr>
      <dsp:spPr>
        <a:xfrm rot="5400000">
          <a:off x="5113156" y="802141"/>
          <a:ext cx="1241115" cy="5399874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পরনের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পিনো,হাদি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ধুতি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গামছ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চাকমারা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বেত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ঝুড়ি.পাখা,বাশি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কোড়ল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33777" y="2942106"/>
        <a:ext cx="5339288" cy="1119943"/>
      </dsp:txXfrm>
    </dsp:sp>
    <dsp:sp modelId="{ADA7F0B6-E6C6-4E84-843E-A1F3A98B339B}">
      <dsp:nvSpPr>
        <dsp:cNvPr id="0" name=""/>
        <dsp:cNvSpPr/>
      </dsp:nvSpPr>
      <dsp:spPr>
        <a:xfrm>
          <a:off x="1997" y="2908756"/>
          <a:ext cx="3037429" cy="109328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2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67" y="2962126"/>
        <a:ext cx="2930689" cy="986545"/>
      </dsp:txXfrm>
    </dsp:sp>
    <dsp:sp modelId="{F2FDB4B1-B2C5-43EB-9883-19C2016A0DCD}">
      <dsp:nvSpPr>
        <dsp:cNvPr id="0" name=""/>
        <dsp:cNvSpPr/>
      </dsp:nvSpPr>
      <dsp:spPr>
        <a:xfrm>
          <a:off x="1997" y="4130621"/>
          <a:ext cx="3040398" cy="109328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28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28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67" y="4183991"/>
        <a:ext cx="2933658" cy="986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173D-AC89-4CB3-92A4-60937765965D}">
      <dsp:nvSpPr>
        <dsp:cNvPr id="0" name=""/>
        <dsp:cNvSpPr/>
      </dsp:nvSpPr>
      <dsp:spPr>
        <a:xfrm>
          <a:off x="1493509" y="315897"/>
          <a:ext cx="2139193" cy="5095870"/>
        </a:xfrm>
        <a:prstGeom prst="rect">
          <a:avLst/>
        </a:prstGeom>
        <a:solidFill>
          <a:srgbClr val="00B050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গারোদের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আকৃতি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মাঝারি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ধরনের,গায়ে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রংফর্সা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শ্যামলা</a:t>
          </a:r>
          <a:endParaRPr lang="en-US" sz="2400" kern="1200" dirty="0" smtClean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নাক,চ্যাপ্টা</a:t>
          </a:r>
          <a:endParaRPr lang="en-US" sz="2400" kern="1200" dirty="0" smtClean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আদি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তিব্বত</a:t>
          </a:r>
          <a:r>
            <a:rPr lang="en-US" sz="2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835780" y="315897"/>
        <a:ext cx="1796922" cy="5095870"/>
      </dsp:txXfrm>
    </dsp:sp>
    <dsp:sp modelId="{D6A34A9C-BAAE-40EB-B77F-A14C32A6C9E1}">
      <dsp:nvSpPr>
        <dsp:cNvPr id="0" name=""/>
        <dsp:cNvSpPr/>
      </dsp:nvSpPr>
      <dsp:spPr>
        <a:xfrm flipH="1">
          <a:off x="287524" y="81885"/>
          <a:ext cx="1892664" cy="21398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4400" b="1" kern="1200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698" y="395261"/>
        <a:ext cx="1338316" cy="1513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31A0D-4BCD-4629-8F4F-07FC105169C4}">
      <dsp:nvSpPr>
        <dsp:cNvPr id="0" name=""/>
        <dsp:cNvSpPr/>
      </dsp:nvSpPr>
      <dsp:spPr>
        <a:xfrm rot="5400000">
          <a:off x="4946550" y="-2117866"/>
          <a:ext cx="1485445" cy="57244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মাতৃতান্ত্রিক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।।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মাহারি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মাতৃগোত্র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মাহারির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মাতৃগোত্রের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বিয়ে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নিষিদ্ধ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827031" y="74166"/>
        <a:ext cx="5651971" cy="1340419"/>
      </dsp:txXfrm>
    </dsp:sp>
    <dsp:sp modelId="{4BE109BB-0B23-4CC4-8A9C-4BB87F116046}">
      <dsp:nvSpPr>
        <dsp:cNvPr id="0" name=""/>
        <dsp:cNvSpPr/>
      </dsp:nvSpPr>
      <dsp:spPr>
        <a:xfrm>
          <a:off x="16719" y="56805"/>
          <a:ext cx="2826973" cy="13751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জীবনব্যবস্থা</a:t>
          </a:r>
          <a:endParaRPr lang="en-US" sz="2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48" y="123934"/>
        <a:ext cx="2692715" cy="1240881"/>
      </dsp:txXfrm>
    </dsp:sp>
    <dsp:sp modelId="{70363843-FFE5-4768-B5E0-450768E16A8E}">
      <dsp:nvSpPr>
        <dsp:cNvPr id="0" name=""/>
        <dsp:cNvSpPr/>
      </dsp:nvSpPr>
      <dsp:spPr>
        <a:xfrm rot="5400000">
          <a:off x="5118861" y="-710220"/>
          <a:ext cx="1166028" cy="5694079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নির্বাহ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সমতল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বাসিন্দা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নানা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আনারস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854836" y="1610726"/>
        <a:ext cx="5637158" cy="1052186"/>
      </dsp:txXfrm>
    </dsp:sp>
    <dsp:sp modelId="{758570B2-AF97-49C9-A9D1-8E2E90F45A07}">
      <dsp:nvSpPr>
        <dsp:cNvPr id="0" name=""/>
        <dsp:cNvSpPr/>
      </dsp:nvSpPr>
      <dsp:spPr>
        <a:xfrm>
          <a:off x="57" y="1546069"/>
          <a:ext cx="2854779" cy="11813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kern="1200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 smtClean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ln/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24" y="1603736"/>
        <a:ext cx="2739445" cy="1065976"/>
      </dsp:txXfrm>
    </dsp:sp>
    <dsp:sp modelId="{5B5781D1-BF82-45CE-8269-BB1D1A3BFF50}">
      <dsp:nvSpPr>
        <dsp:cNvPr id="0" name=""/>
        <dsp:cNvSpPr/>
      </dsp:nvSpPr>
      <dsp:spPr>
        <a:xfrm rot="5400000">
          <a:off x="5079386" y="514830"/>
          <a:ext cx="1196752" cy="573187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মহিলাদের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পোশাকের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দকমান্দা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নকশিশাড়ি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পোশাক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গান্দো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ভাত,মাছ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শাকসবজি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খেয়ে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কচি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বাশের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গুড়ি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মেওয়া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গারোদের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ওয়ানগালা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তিব্বতীয়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বর্মি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811826" y="2840812"/>
        <a:ext cx="5673452" cy="1079910"/>
      </dsp:txXfrm>
    </dsp:sp>
    <dsp:sp modelId="{ADA7F0B6-E6C6-4E84-843E-A1F3A98B339B}">
      <dsp:nvSpPr>
        <dsp:cNvPr id="0" name=""/>
        <dsp:cNvSpPr/>
      </dsp:nvSpPr>
      <dsp:spPr>
        <a:xfrm>
          <a:off x="57" y="2794260"/>
          <a:ext cx="2817008" cy="118131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24" y="2851927"/>
        <a:ext cx="2701674" cy="1065976"/>
      </dsp:txXfrm>
    </dsp:sp>
    <dsp:sp modelId="{F2FDB4B1-B2C5-43EB-9883-19C2016A0DCD}">
      <dsp:nvSpPr>
        <dsp:cNvPr id="0" name=""/>
        <dsp:cNvSpPr/>
      </dsp:nvSpPr>
      <dsp:spPr>
        <a:xfrm>
          <a:off x="57" y="4044009"/>
          <a:ext cx="2742325" cy="118131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24" y="4101676"/>
        <a:ext cx="2626991" cy="1065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173D-AC89-4CB3-92A4-60937765965D}">
      <dsp:nvSpPr>
        <dsp:cNvPr id="0" name=""/>
        <dsp:cNvSpPr/>
      </dsp:nvSpPr>
      <dsp:spPr>
        <a:xfrm>
          <a:off x="1080870" y="462184"/>
          <a:ext cx="2281307" cy="4841335"/>
        </a:xfrm>
        <a:prstGeom prst="rect">
          <a:avLst/>
        </a:prstGeom>
        <a:solidFill>
          <a:srgbClr val="FFFF00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as-IN" sz="3600" i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মারমাদের গ</a:t>
          </a:r>
          <a:r>
            <a:rPr lang="en-US" sz="3600" i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ায়ের</a:t>
          </a:r>
          <a:r>
            <a:rPr lang="as-IN" sz="3600" i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রং ফর্সা </a:t>
          </a:r>
          <a:r>
            <a:rPr lang="as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সোজা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endParaRPr lang="en-US" sz="36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কালো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445880" y="462184"/>
        <a:ext cx="1916298" cy="4841335"/>
      </dsp:txXfrm>
    </dsp:sp>
    <dsp:sp modelId="{D6A34A9C-BAAE-40EB-B77F-A14C32A6C9E1}">
      <dsp:nvSpPr>
        <dsp:cNvPr id="0" name=""/>
        <dsp:cNvSpPr/>
      </dsp:nvSpPr>
      <dsp:spPr>
        <a:xfrm>
          <a:off x="0" y="14036"/>
          <a:ext cx="1790307" cy="19741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sz="3600" b="1" kern="1200" cap="none" spc="0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cap="none" spc="0" dirty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184" y="303150"/>
        <a:ext cx="1265939" cy="1395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31A0D-4BCD-4629-8F4F-07FC105169C4}">
      <dsp:nvSpPr>
        <dsp:cNvPr id="0" name=""/>
        <dsp:cNvSpPr/>
      </dsp:nvSpPr>
      <dsp:spPr>
        <a:xfrm rot="5400000">
          <a:off x="5091025" y="-2009213"/>
          <a:ext cx="1445341" cy="54676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বোমাং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চিফ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বোমাং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প্রত্যেক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মৌজায়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কতগুলো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বাসী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প্রধানকে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রোয়াজা’বলে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সর্বোচ্চ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হলেও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কাজকর্মে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79865" y="72503"/>
        <a:ext cx="5397105" cy="1304229"/>
      </dsp:txXfrm>
    </dsp:sp>
    <dsp:sp modelId="{4BE109BB-0B23-4CC4-8A9C-4BB87F116046}">
      <dsp:nvSpPr>
        <dsp:cNvPr id="0" name=""/>
        <dsp:cNvSpPr/>
      </dsp:nvSpPr>
      <dsp:spPr>
        <a:xfrm>
          <a:off x="18152" y="55611"/>
          <a:ext cx="3079865" cy="133801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468" y="120927"/>
        <a:ext cx="2949233" cy="1207381"/>
      </dsp:txXfrm>
    </dsp:sp>
    <dsp:sp modelId="{70363843-FFE5-4768-B5E0-450768E16A8E}">
      <dsp:nvSpPr>
        <dsp:cNvPr id="0" name=""/>
        <dsp:cNvSpPr/>
      </dsp:nvSpPr>
      <dsp:spPr>
        <a:xfrm rot="5400000">
          <a:off x="5355302" y="-657035"/>
          <a:ext cx="919533" cy="5473006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জুম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78566" y="1664589"/>
        <a:ext cx="5428118" cy="829757"/>
      </dsp:txXfrm>
    </dsp:sp>
    <dsp:sp modelId="{758570B2-AF97-49C9-A9D1-8E2E90F45A07}">
      <dsp:nvSpPr>
        <dsp:cNvPr id="0" name=""/>
        <dsp:cNvSpPr/>
      </dsp:nvSpPr>
      <dsp:spPr>
        <a:xfrm>
          <a:off x="0" y="1544494"/>
          <a:ext cx="3078566" cy="114941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kern="1200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10" y="1600604"/>
        <a:ext cx="2966346" cy="1037197"/>
      </dsp:txXfrm>
    </dsp:sp>
    <dsp:sp modelId="{5B5781D1-BF82-45CE-8269-BB1D1A3BFF50}">
      <dsp:nvSpPr>
        <dsp:cNvPr id="0" name=""/>
        <dsp:cNvSpPr/>
      </dsp:nvSpPr>
      <dsp:spPr>
        <a:xfrm rot="5400000">
          <a:off x="5151251" y="679310"/>
          <a:ext cx="1304836" cy="5467661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পরনের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কাপড়ের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পিনো,হাদি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ধুতি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গামছ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ঝুড়ি.পাখা,বাশি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কোড়ল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চাকমাদের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জনপ্রিয়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’।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শিক্ষিত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69839" y="2824420"/>
        <a:ext cx="5403964" cy="1177442"/>
      </dsp:txXfrm>
    </dsp:sp>
    <dsp:sp modelId="{ADA7F0B6-E6C6-4E84-843E-A1F3A98B339B}">
      <dsp:nvSpPr>
        <dsp:cNvPr id="0" name=""/>
        <dsp:cNvSpPr/>
      </dsp:nvSpPr>
      <dsp:spPr>
        <a:xfrm>
          <a:off x="0" y="2789357"/>
          <a:ext cx="3075559" cy="114941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6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10" y="2845467"/>
        <a:ext cx="2963339" cy="1037197"/>
      </dsp:txXfrm>
    </dsp:sp>
    <dsp:sp modelId="{F2FDB4B1-B2C5-43EB-9883-19C2016A0DCD}">
      <dsp:nvSpPr>
        <dsp:cNvPr id="0" name=""/>
        <dsp:cNvSpPr/>
      </dsp:nvSpPr>
      <dsp:spPr>
        <a:xfrm>
          <a:off x="0" y="4073955"/>
          <a:ext cx="3078566" cy="114941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10" y="4130065"/>
        <a:ext cx="2966346" cy="10371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173D-AC89-4CB3-92A4-60937765965D}">
      <dsp:nvSpPr>
        <dsp:cNvPr id="0" name=""/>
        <dsp:cNvSpPr/>
      </dsp:nvSpPr>
      <dsp:spPr>
        <a:xfrm>
          <a:off x="908844" y="593695"/>
          <a:ext cx="2523611" cy="4921349"/>
        </a:xfrm>
        <a:prstGeom prst="rect">
          <a:avLst/>
        </a:prstGeom>
        <a:solidFill>
          <a:srgbClr val="FFFF00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	          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উচ্চতা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মাঝারি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গায়ে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কালো,নাক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চেপ্টা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চুল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ঈষ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ডেউ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এবংকালো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	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2622" y="593695"/>
        <a:ext cx="2119833" cy="4921349"/>
      </dsp:txXfrm>
    </dsp:sp>
    <dsp:sp modelId="{D6A34A9C-BAAE-40EB-B77F-A14C32A6C9E1}">
      <dsp:nvSpPr>
        <dsp:cNvPr id="0" name=""/>
        <dsp:cNvSpPr/>
      </dsp:nvSpPr>
      <dsp:spPr>
        <a:xfrm>
          <a:off x="0" y="0"/>
          <a:ext cx="2434622" cy="24703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 dirty="0" smtClean="0">
            <a:ln w="6600">
              <a:solidFill>
                <a:srgbClr val="FFC000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542" y="361780"/>
        <a:ext cx="1721538" cy="17468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31A0D-4BCD-4629-8F4F-07FC105169C4}">
      <dsp:nvSpPr>
        <dsp:cNvPr id="0" name=""/>
        <dsp:cNvSpPr/>
      </dsp:nvSpPr>
      <dsp:spPr>
        <a:xfrm rot="5400000">
          <a:off x="5029151" y="-1938368"/>
          <a:ext cx="1573135" cy="54676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পিতৃসূত্রীয়।তাদের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গ্রাম-পঞ্চায়েত।গ্রাম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পরিচালানার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পাঁজন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সদস্য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মাঞ্জাহি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হারাম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জগমাঞ্জাহি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জগপরানিক,গোডে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নায়কিকে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পঞ্চায়েত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সদস্য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বরং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ধর্মগুরু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81888" y="85689"/>
        <a:ext cx="5390867" cy="1419547"/>
      </dsp:txXfrm>
    </dsp:sp>
    <dsp:sp modelId="{4BE109BB-0B23-4CC4-8A9C-4BB87F116046}">
      <dsp:nvSpPr>
        <dsp:cNvPr id="0" name=""/>
        <dsp:cNvSpPr/>
      </dsp:nvSpPr>
      <dsp:spPr>
        <a:xfrm>
          <a:off x="20175" y="1146"/>
          <a:ext cx="3079865" cy="158863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সামাজিকজীবনব্যবস্থা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726" y="78697"/>
        <a:ext cx="2924763" cy="1433529"/>
      </dsp:txXfrm>
    </dsp:sp>
    <dsp:sp modelId="{70363843-FFE5-4768-B5E0-450768E16A8E}">
      <dsp:nvSpPr>
        <dsp:cNvPr id="0" name=""/>
        <dsp:cNvSpPr/>
      </dsp:nvSpPr>
      <dsp:spPr>
        <a:xfrm rot="5400000">
          <a:off x="5134272" y="-387726"/>
          <a:ext cx="1354282" cy="5467661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জীবিকা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কৃষিকাজ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শ্রমিক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নারী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খেতে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ধান,সরিষা,তামাক,মরিচ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বাঁশ,বেত,শালপাতা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মাদুর,ঝাড়ু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হাটে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77583" y="1735074"/>
        <a:ext cx="5401550" cy="1222060"/>
      </dsp:txXfrm>
    </dsp:sp>
    <dsp:sp modelId="{758570B2-AF97-49C9-A9D1-8E2E90F45A07}">
      <dsp:nvSpPr>
        <dsp:cNvPr id="0" name=""/>
        <dsp:cNvSpPr/>
      </dsp:nvSpPr>
      <dsp:spPr>
        <a:xfrm>
          <a:off x="2022" y="1697049"/>
          <a:ext cx="3075559" cy="13213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kern="1200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>
            <a:ln/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25" y="1761552"/>
        <a:ext cx="2946553" cy="1192351"/>
      </dsp:txXfrm>
    </dsp:sp>
    <dsp:sp modelId="{5B5781D1-BF82-45CE-8269-BB1D1A3BFF50}">
      <dsp:nvSpPr>
        <dsp:cNvPr id="0" name=""/>
        <dsp:cNvSpPr/>
      </dsp:nvSpPr>
      <dsp:spPr>
        <a:xfrm rot="5400000">
          <a:off x="5146789" y="1035830"/>
          <a:ext cx="1317807" cy="5467661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শাড়ি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পুরুষরা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লুঙ্গি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সাঁওতালরা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অলঙ্কার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সোহরাই,বাহা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অনুষ্ঠানে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ঝুমুর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ঝিকা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১৮৫৫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বিদ্রোহ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সিধু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কানু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71862" y="3175087"/>
        <a:ext cx="5403331" cy="1189147"/>
      </dsp:txXfrm>
    </dsp:sp>
    <dsp:sp modelId="{ADA7F0B6-E6C6-4E84-843E-A1F3A98B339B}">
      <dsp:nvSpPr>
        <dsp:cNvPr id="0" name=""/>
        <dsp:cNvSpPr/>
      </dsp:nvSpPr>
      <dsp:spPr>
        <a:xfrm>
          <a:off x="2022" y="3051438"/>
          <a:ext cx="3075559" cy="134475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668" y="3117084"/>
        <a:ext cx="2944267" cy="1213463"/>
      </dsp:txXfrm>
    </dsp:sp>
    <dsp:sp modelId="{F2FDB4B1-B2C5-43EB-9883-19C2016A0DCD}">
      <dsp:nvSpPr>
        <dsp:cNvPr id="0" name=""/>
        <dsp:cNvSpPr/>
      </dsp:nvSpPr>
      <dsp:spPr>
        <a:xfrm>
          <a:off x="2022" y="4449882"/>
          <a:ext cx="3078566" cy="93891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56" y="4495716"/>
        <a:ext cx="2986898" cy="847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BB3C-17BD-491C-8096-390D20F54E96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F6344-CF7E-4705-A6DE-DE255663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89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2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9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5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6344-CF7E-4705-A6DE-DE255663C0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শাহজালাল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293600" cy="6858000"/>
          </a:xfrm>
          <a:prstGeom prst="frame">
            <a:avLst>
              <a:gd name="adj1" fmla="val 3241"/>
            </a:avLst>
          </a:prstGeom>
          <a:solidFill>
            <a:srgbClr val="05AB48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38200" cy="5969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flipH="1">
            <a:off x="11455400" y="0"/>
            <a:ext cx="838200" cy="5969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V="1">
            <a:off x="0" y="6242050"/>
            <a:ext cx="838200" cy="5969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11455400" y="6242050"/>
            <a:ext cx="838200" cy="5969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3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4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9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BA4A-04DC-435E-8A16-F7C35644EC1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497D-D82C-4CDA-A35D-DDFA0F7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9902" y="2247590"/>
            <a:ext cx="97493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265969"/>
            <a:ext cx="11737075" cy="63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138" y="5230386"/>
            <a:ext cx="1151871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382996" y="322165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83" y="450007"/>
            <a:ext cx="1603030" cy="171998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587803" y="2436485"/>
            <a:ext cx="2070137" cy="427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3186" r="-359" b="64973"/>
          <a:stretch/>
        </p:blipFill>
        <p:spPr>
          <a:xfrm>
            <a:off x="2784143" y="1269103"/>
            <a:ext cx="5925936" cy="3374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7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70C0"/>
            </a:gs>
            <a:gs pos="57000">
              <a:srgbClr val="05AB48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7732222"/>
              </p:ext>
            </p:extLst>
          </p:nvPr>
        </p:nvGraphicFramePr>
        <p:xfrm>
          <a:off x="90285" y="554942"/>
          <a:ext cx="347472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845942914"/>
              </p:ext>
            </p:extLst>
          </p:nvPr>
        </p:nvGraphicFramePr>
        <p:xfrm>
          <a:off x="3517598" y="819791"/>
          <a:ext cx="8551573" cy="522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1011" y="4942798"/>
            <a:ext cx="5439507" cy="1089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ধমাবলম্বী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মাঘী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করে।তাছাড়া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দ্িকষণ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খবুই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বৌদ্ধমন্দির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119" y="50756"/>
            <a:ext cx="1862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lvlOne"/>
        </p:bldSub>
      </p:bldGraphic>
      <p:bldGraphic spid="22" grpId="0">
        <p:bldSub>
          <a:bldDgm bld="lvlOne"/>
        </p:bldSub>
      </p:bldGraphic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823222935"/>
              </p:ext>
            </p:extLst>
          </p:nvPr>
        </p:nvGraphicFramePr>
        <p:xfrm>
          <a:off x="0" y="562708"/>
          <a:ext cx="3334871" cy="551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95836933"/>
              </p:ext>
            </p:extLst>
          </p:nvPr>
        </p:nvGraphicFramePr>
        <p:xfrm>
          <a:off x="3468945" y="1066419"/>
          <a:ext cx="8551573" cy="538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609147" y="5224152"/>
            <a:ext cx="5439507" cy="10947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7283" y="160484"/>
            <a:ext cx="3392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lvlOne"/>
        </p:bldSub>
      </p:bldGraphic>
      <p:bldGraphic spid="22" grpId="0">
        <p:bldSub>
          <a:bldDgm bld="lvlOne"/>
        </p:bldSub>
      </p:bldGraphic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92D050"/>
            </a:gs>
            <a:gs pos="57000">
              <a:srgbClr val="05AB48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188213224"/>
              </p:ext>
            </p:extLst>
          </p:nvPr>
        </p:nvGraphicFramePr>
        <p:xfrm>
          <a:off x="90285" y="554942"/>
          <a:ext cx="347472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052034551"/>
              </p:ext>
            </p:extLst>
          </p:nvPr>
        </p:nvGraphicFramePr>
        <p:xfrm>
          <a:off x="3517598" y="819791"/>
          <a:ext cx="8551573" cy="522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1011" y="4942798"/>
            <a:ext cx="5439507" cy="1089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ধমাবলম্বী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মাঘী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করে।তাছাড়া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খবুই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বৌদ্ধমন্দির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প্রণাম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1442" y="50756"/>
            <a:ext cx="1579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lvlOne"/>
        </p:bldSub>
      </p:bldGraphic>
      <p:bldGraphic spid="22" grpId="0">
        <p:bldSub>
          <a:bldDgm bld="lvlOne"/>
        </p:bldSub>
      </p:bldGraphic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92D050"/>
            </a:gs>
            <a:gs pos="57000">
              <a:srgbClr val="05AB48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105009"/>
            <a:ext cx="1091652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সাঁওতাল,রাখাইন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382996" y="322165"/>
            <a:ext cx="2342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61" y="450007"/>
            <a:ext cx="1755752" cy="18838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09" y="1153162"/>
            <a:ext cx="5138619" cy="38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10" y="2885260"/>
            <a:ext cx="10115887" cy="36318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5845" tIns="66040" rIns="66040" bIns="6604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0" kern="120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0" kern="120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উত্তর-পশ্চিমাংশে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0" kern="120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42014" y="452752"/>
            <a:ext cx="4527481" cy="2167618"/>
            <a:chOff x="4029665" y="384513"/>
            <a:chExt cx="4421875" cy="26448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665" y="1124020"/>
              <a:ext cx="4421875" cy="190529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29665" y="384513"/>
              <a:ext cx="4421875" cy="739507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DeflateBottom">
                <a:avLst/>
              </a:prstTxWarp>
              <a:spAutoFit/>
            </a:bodyPr>
            <a:lstStyle/>
            <a:p>
              <a:r>
                <a:rPr lang="en-US" sz="6000" u="sng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8438" y="4239175"/>
            <a:ext cx="50426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862">
            <a:off x="1712796" y="491263"/>
            <a:ext cx="7946633" cy="4700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9981" y="962382"/>
            <a:ext cx="4084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AB4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353027" cy="495300"/>
            <a:chOff x="0" y="0"/>
            <a:chExt cx="12353027" cy="495300"/>
          </a:xfrm>
        </p:grpSpPr>
        <p:sp>
          <p:nvSpPr>
            <p:cNvPr id="11" name="Half Frame 10"/>
            <p:cNvSpPr/>
            <p:nvPr/>
          </p:nvSpPr>
          <p:spPr>
            <a:xfrm>
              <a:off x="0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11768827" y="0"/>
              <a:ext cx="584200" cy="495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79398" y="335373"/>
            <a:ext cx="2466483" cy="794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200" y="5873123"/>
            <a:ext cx="7849143" cy="5847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4187" y="3564613"/>
            <a:ext cx="4221480" cy="2372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অধ্যায়-পাঠ-১,৬</a:t>
            </a:r>
          </a:p>
          <a:p>
            <a:pPr algn="ctr"/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9432" y="1472122"/>
            <a:ext cx="101600" cy="3783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38791" y="1874515"/>
            <a:ext cx="45719" cy="28764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95920" y="1874515"/>
            <a:ext cx="45719" cy="28764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00" y="1078460"/>
            <a:ext cx="1876425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Rectangle 21"/>
          <p:cNvSpPr/>
          <p:nvPr/>
        </p:nvSpPr>
        <p:spPr>
          <a:xfrm>
            <a:off x="8871365" y="4071032"/>
            <a:ext cx="180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4" y="732439"/>
            <a:ext cx="4388859" cy="49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5278" y="532263"/>
            <a:ext cx="759794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endParaRPr lang="en-US" sz="4000" b="1" dirty="0" smtClean="0">
              <a:ln w="13462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65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01750" y="280675"/>
            <a:ext cx="3293279" cy="661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7049" y="980800"/>
            <a:ext cx="8471946" cy="5388823"/>
            <a:chOff x="2137049" y="980800"/>
            <a:chExt cx="8471946" cy="5388823"/>
          </a:xfrm>
        </p:grpSpPr>
        <p:grpSp>
          <p:nvGrpSpPr>
            <p:cNvPr id="19" name="Group 18"/>
            <p:cNvGrpSpPr/>
            <p:nvPr/>
          </p:nvGrpSpPr>
          <p:grpSpPr>
            <a:xfrm>
              <a:off x="2137049" y="1627131"/>
              <a:ext cx="8471946" cy="4742492"/>
              <a:chOff x="1790301" y="1184240"/>
              <a:chExt cx="7901966" cy="461679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8062" y="3515033"/>
                <a:ext cx="1687840" cy="226791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1578" y="1193226"/>
                <a:ext cx="2680689" cy="232180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0" t="23009" r="56715"/>
              <a:stretch/>
            </p:blipFill>
            <p:spPr>
              <a:xfrm>
                <a:off x="4958758" y="3460177"/>
                <a:ext cx="1984206" cy="233853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3" r="15511"/>
              <a:stretch/>
            </p:blipFill>
            <p:spPr>
              <a:xfrm>
                <a:off x="1790301" y="3515033"/>
                <a:ext cx="1434905" cy="22860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0079" y="1184240"/>
                <a:ext cx="2918643" cy="233079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44" r="7321" b="11090"/>
              <a:stretch/>
            </p:blipFill>
            <p:spPr>
              <a:xfrm>
                <a:off x="6942964" y="3552694"/>
                <a:ext cx="2749303" cy="220836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22" r="36692"/>
              <a:stretch/>
            </p:blipFill>
            <p:spPr>
              <a:xfrm>
                <a:off x="1794285" y="1193226"/>
                <a:ext cx="2252938" cy="2321807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2429352" y="980800"/>
              <a:ext cx="772198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নৃগোষ্ঠী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ভৌগোলিক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4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553228299"/>
              </p:ext>
            </p:extLst>
          </p:nvPr>
        </p:nvGraphicFramePr>
        <p:xfrm>
          <a:off x="1240425" y="2497540"/>
          <a:ext cx="10291933" cy="375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5046031" y="378305"/>
            <a:ext cx="2291012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9973" y="1738364"/>
            <a:ext cx="4798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4ED6554-C4C6-4643-A0E3-6B1B9E18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>
                                            <p:graphicEl>
                                              <a:dgm id="{14ED6554-C4C6-4643-A0E3-6B1B9E18B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6C192EE-B184-4A41-B0B0-C2AC46B68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6">
                                            <p:graphicEl>
                                              <a:dgm id="{B6C192EE-B184-4A41-B0B0-C2AC46B68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2C584A23-FD96-42D9-879B-F788CB800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>
                                            <p:graphicEl>
                                              <a:dgm id="{2C584A23-FD96-42D9-879B-F788CB800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41FEB0E2-5118-40C6-9C6D-303C2C39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>
                                            <p:graphicEl>
                                              <a:dgm id="{41FEB0E2-5118-40C6-9C6D-303C2C39A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23100" y="838455"/>
            <a:ext cx="2537136" cy="5022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0221" y="1514314"/>
            <a:ext cx="2537136" cy="52803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3107" y="2970352"/>
            <a:ext cx="2484250" cy="5280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6664" y="2230971"/>
            <a:ext cx="2537136" cy="5584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মুন্ডা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3099" y="3724775"/>
            <a:ext cx="2524258" cy="528033"/>
          </a:xfrm>
          <a:prstGeom prst="rect">
            <a:avLst/>
          </a:prstGeom>
          <a:solidFill>
            <a:srgbClr val="05A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21678" y="330672"/>
            <a:ext cx="5231568" cy="6288582"/>
            <a:chOff x="3230963" y="201884"/>
            <a:chExt cx="5231568" cy="62885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" t="376" r="6637" b="469"/>
            <a:stretch/>
          </p:blipFill>
          <p:spPr>
            <a:xfrm>
              <a:off x="3230963" y="201884"/>
              <a:ext cx="5231568" cy="628858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37916" y="843566"/>
              <a:ext cx="1876254" cy="78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91409" y="927031"/>
            <a:ext cx="2216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পূর্বাংশে</a:t>
            </a:r>
            <a:endParaRPr lang="en-US" sz="20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440" y="1475514"/>
            <a:ext cx="2671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পশ্চিমাংশে</a:t>
            </a:r>
            <a:endParaRPr lang="en-US" sz="20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দিনাজপুর,রংপুর,রাজশাহী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বগুরড়া,পাবনা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4010" y="4448412"/>
            <a:ext cx="2671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20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দক্ষিণ-পূর্বাংশে</a:t>
            </a:r>
            <a:endParaRPr lang="en-US" sz="2000" b="1" dirty="0" smtClean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20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20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20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8462" y="5036669"/>
            <a:ext cx="3345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পটুয়াখালি</a:t>
            </a:r>
            <a:r>
              <a:rPr lang="en-US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r>
              <a:rPr lang="en-US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604885" y="4355840"/>
            <a:ext cx="397423" cy="447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3204501">
            <a:off x="4789841" y="2333858"/>
            <a:ext cx="448614" cy="447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485775" y="1191557"/>
            <a:ext cx="395168" cy="447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272908" y="4729958"/>
            <a:ext cx="461636" cy="447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078461" y="1929723"/>
            <a:ext cx="439582" cy="4214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29838" y="1682562"/>
            <a:ext cx="1847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পূর্বাংশে</a:t>
            </a:r>
            <a:endParaRPr lang="en-US" sz="20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 rot="21123143" flipH="1">
            <a:off x="5748187" y="2015885"/>
            <a:ext cx="1026486" cy="1503131"/>
          </a:xfrm>
          <a:prstGeom prst="arc">
            <a:avLst>
              <a:gd name="adj1" fmla="val 20869330"/>
              <a:gd name="adj2" fmla="val 31014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21123143" flipH="1">
            <a:off x="5799036" y="1191128"/>
            <a:ext cx="1026486" cy="1503131"/>
          </a:xfrm>
          <a:prstGeom prst="arc">
            <a:avLst>
              <a:gd name="adj1" fmla="val 20869330"/>
              <a:gd name="adj2" fmla="val 31014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588271" y="2333857"/>
            <a:ext cx="395168" cy="447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8678" y="133025"/>
            <a:ext cx="6091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ম্যাপ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9188" y="248494"/>
            <a:ext cx="2934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ম্যাপ</a:t>
            </a:r>
            <a:r>
              <a:rPr lang="en-US" sz="16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err="1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অবস্স্থান</a:t>
            </a:r>
            <a:r>
              <a:rPr lang="en-US" sz="16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চিহ্নত</a:t>
            </a:r>
            <a:r>
              <a:rPr lang="en-US" sz="16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768084" y="552005"/>
            <a:ext cx="805217" cy="2591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6" grpId="0"/>
      <p:bldP spid="17" grpId="0"/>
      <p:bldP spid="2" grpId="0" animBg="1"/>
      <p:bldP spid="18" grpId="0" animBg="1"/>
      <p:bldP spid="19" grpId="0" animBg="1"/>
      <p:bldP spid="20" grpId="0" animBg="1"/>
      <p:bldP spid="21" grpId="0" animBg="1"/>
      <p:bldP spid="22" grpId="0"/>
      <p:bldP spid="1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867" y="5612522"/>
            <a:ext cx="10344499" cy="5847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সাঁওতাল,রাখাইন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77" y="1477842"/>
            <a:ext cx="5715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2996" y="322165"/>
            <a:ext cx="2263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61" y="450007"/>
            <a:ext cx="1755752" cy="18838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451325" y="2658539"/>
            <a:ext cx="2070137" cy="427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07654883"/>
              </p:ext>
            </p:extLst>
          </p:nvPr>
        </p:nvGraphicFramePr>
        <p:xfrm>
          <a:off x="199468" y="582238"/>
          <a:ext cx="3308007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24567423"/>
              </p:ext>
            </p:extLst>
          </p:nvPr>
        </p:nvGraphicFramePr>
        <p:xfrm>
          <a:off x="3468945" y="806990"/>
          <a:ext cx="8445551" cy="522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81011" y="4942798"/>
            <a:ext cx="5439507" cy="1089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ধমাবলম্বী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গৌতম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বু্দ্ধের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জন্ম,মৃত্যু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দিনটি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করে।তাছাড়া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ফানুস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উড়ায়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9138" y="146290"/>
            <a:ext cx="2762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lvlOne"/>
        </p:bldSub>
      </p:bldGraphic>
      <p:bldGraphic spid="22" grpId="0">
        <p:bldSub>
          <a:bldDgm bld="lvl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2060"/>
            </a:gs>
            <a:gs pos="57000">
              <a:srgbClr val="05AB48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28097" y="4942797"/>
            <a:ext cx="5592422" cy="11441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সাংসারিক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দেবদেবির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রাবুগা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বড়দিন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291725077"/>
              </p:ext>
            </p:extLst>
          </p:nvPr>
        </p:nvGraphicFramePr>
        <p:xfrm>
          <a:off x="-150125" y="526806"/>
          <a:ext cx="3770561" cy="556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267956192"/>
              </p:ext>
            </p:extLst>
          </p:nvPr>
        </p:nvGraphicFramePr>
        <p:xfrm>
          <a:off x="3517598" y="819791"/>
          <a:ext cx="8551573" cy="522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 2"/>
          <p:cNvSpPr/>
          <p:nvPr/>
        </p:nvSpPr>
        <p:spPr>
          <a:xfrm>
            <a:off x="5577522" y="118996"/>
            <a:ext cx="1701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D6A34A9C-BAAE-40EB-B77F-A14C32A6C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dgm id="{FC48173D-AC89-4CB3-92A4-609377659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graphicEl>
                                              <a:dgm id="{4BE109BB-0B23-4CC4-8A9C-4BB87F116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graphicEl>
                                              <a:dgm id="{758570B2-AF97-49C9-A9D1-8E2E90F4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graphicEl>
                                              <a:dgm id="{ADA7F0B6-E6C6-4E84-843E-A1F3A98B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F2FDB4B1-B2C5-43EB-9883-19C2016A0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graphicEl>
                                              <a:dgm id="{30A31A0D-4BCD-4629-8F4F-07FC10516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graphicEl>
                                              <a:dgm id="{70363843-FFE5-4768-B5E0-450768E16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graphicEl>
                                              <a:dgm id="{5B5781D1-BF82-45CE-8269-BB1D1A3BF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19" grpId="0">
        <p:bldSub>
          <a:bldDgm bld="lvlOne"/>
        </p:bldSub>
      </p:bldGraphic>
      <p:bldGraphic spid="2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967</Words>
  <Application>Microsoft Office PowerPoint</Application>
  <PresentationFormat>Widescreen</PresentationFormat>
  <Paragraphs>170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250</cp:revision>
  <dcterms:created xsi:type="dcterms:W3CDTF">2019-11-11T12:57:22Z</dcterms:created>
  <dcterms:modified xsi:type="dcterms:W3CDTF">2019-11-23T12:03:30Z</dcterms:modified>
</cp:coreProperties>
</file>