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1-04T11:09:52.201" idx="1">
    <p:pos x="5428" y="655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447800"/>
            <a:ext cx="8001000" cy="30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Welcome to my class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70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00600" y="685800"/>
            <a:ext cx="4038600" cy="1676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Accident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810000"/>
            <a:ext cx="7162800" cy="990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 sudden occurrence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562600"/>
            <a:ext cx="76962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died in an accident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4000500" cy="2971800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3429000" y="4800600"/>
            <a:ext cx="800100" cy="7620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229100" y="1219200"/>
            <a:ext cx="5715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Up Arrow 8"/>
          <p:cNvSpPr/>
          <p:nvPr/>
        </p:nvSpPr>
        <p:spPr>
          <a:xfrm>
            <a:off x="4953000" y="2362200"/>
            <a:ext cx="1219200" cy="1447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4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3733800" cy="3352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4267200"/>
            <a:ext cx="80010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Reshma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is a garment worker in Dhaka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4800" y="685800"/>
            <a:ext cx="4419600" cy="10334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Teachers reading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14800" y="2438400"/>
            <a:ext cx="4572000" cy="990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Arial Black" pitchFamily="34" charset="0"/>
              </a:rPr>
              <a:t>Students reading</a:t>
            </a:r>
            <a:endParaRPr lang="en-US" sz="2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715000" y="1752600"/>
            <a:ext cx="1219200" cy="685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0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90600" y="762000"/>
            <a:ext cx="73914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 work</a:t>
            </a:r>
            <a:endParaRPr lang="en-US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514600"/>
            <a:ext cx="81534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Question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anwser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343400"/>
            <a:ext cx="83058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does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Reshma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do?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Why did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Reshma’s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family go to Dhaka?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Where does she work?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28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81000"/>
            <a:ext cx="6400800" cy="1371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Small group work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092036"/>
            <a:ext cx="7467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 arrange the word &amp; sentences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480955"/>
            <a:ext cx="8686800" cy="3276600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Wingdings" pitchFamily="2" charset="2"/>
              <a:buChar char="q"/>
            </a:pP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Metnrag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 algn="just">
              <a:buFont typeface="Wingdings" pitchFamily="2" charset="2"/>
              <a:buChar char="q"/>
            </a:pPr>
            <a:endParaRPr lang="en-US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Was a there her river in village erosion.</a:t>
            </a:r>
          </a:p>
          <a:p>
            <a:pPr algn="just"/>
            <a:endParaRPr lang="en-US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Lost home they their.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0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304800"/>
            <a:ext cx="6934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Individual work work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981200"/>
            <a:ext cx="7239000" cy="685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Fill up the gaps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6582" y="3408218"/>
            <a:ext cx="7696200" cy="289560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Reshma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a………worker in Dhaka.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2.There was a river………..in her village.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3.Rashma’s father was a rickshaw…….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878281"/>
            <a:ext cx="1524000" cy="2701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garment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437" y="2878280"/>
            <a:ext cx="1447800" cy="2701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erosion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4800" y="2878280"/>
            <a:ext cx="1562100" cy="2701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driver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2878281"/>
            <a:ext cx="1447800" cy="2528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destroy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67600" y="2878281"/>
            <a:ext cx="1219200" cy="2701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helper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2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2824 L -3.33333E-6 0.2217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84 0.00254 L 0.2625 0.2914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11042 0.3384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1" y="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855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9200" y="228600"/>
            <a:ext cx="6248400" cy="914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Individual work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524000"/>
            <a:ext cx="7239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Bingo game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200400"/>
            <a:ext cx="7239000" cy="2667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Garment,Driver,Erosion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Village,Dhaka,Worker,Family,Accident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6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"/>
            <a:ext cx="9144000" cy="678180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304800" y="3886200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Thank you so much </a:t>
            </a:r>
          </a:p>
          <a:p>
            <a:pPr algn="ctr"/>
            <a:r>
              <a:rPr lang="en-US" sz="4400" dirty="0" smtClean="0">
                <a:latin typeface="Arial Black" pitchFamily="34" charset="0"/>
              </a:rPr>
              <a:t>“ Always behave good    with each other.”</a:t>
            </a:r>
            <a:endParaRPr lang="en-US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8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iamond 4"/>
          <p:cNvSpPr/>
          <p:nvPr/>
        </p:nvSpPr>
        <p:spPr>
          <a:xfrm>
            <a:off x="4343400" y="990600"/>
            <a:ext cx="228600" cy="4953000"/>
          </a:xfrm>
          <a:prstGeom prst="diamon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7927" y="3429000"/>
            <a:ext cx="36592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Md</a:t>
            </a:r>
            <a:r>
              <a:rPr lang="en-US" sz="2800" dirty="0" smtClean="0"/>
              <a:t> </a:t>
            </a:r>
            <a:r>
              <a:rPr lang="en-US" sz="2800" dirty="0" err="1" smtClean="0"/>
              <a:t>Shohag</a:t>
            </a:r>
            <a:r>
              <a:rPr lang="en-US" sz="2800" dirty="0" smtClean="0"/>
              <a:t> </a:t>
            </a:r>
            <a:r>
              <a:rPr lang="en-US" sz="2800" dirty="0" err="1" smtClean="0"/>
              <a:t>Chowdhury</a:t>
            </a:r>
            <a:endParaRPr lang="en-US" sz="2800" dirty="0" smtClean="0"/>
          </a:p>
          <a:p>
            <a:r>
              <a:rPr lang="en-US" sz="2800" dirty="0" smtClean="0"/>
              <a:t>Assistant Teacher</a:t>
            </a:r>
          </a:p>
          <a:p>
            <a:r>
              <a:rPr lang="en-US" sz="2800" dirty="0" err="1" smtClean="0"/>
              <a:t>Daudpur</a:t>
            </a:r>
            <a:r>
              <a:rPr lang="en-US" sz="2800" dirty="0" smtClean="0"/>
              <a:t> </a:t>
            </a:r>
            <a:r>
              <a:rPr lang="en-US" sz="2800" dirty="0" err="1" smtClean="0"/>
              <a:t>Govt</a:t>
            </a:r>
            <a:r>
              <a:rPr lang="en-US" sz="2800" dirty="0" smtClean="0"/>
              <a:t> Primary </a:t>
            </a:r>
            <a:r>
              <a:rPr lang="en-US" sz="2800" dirty="0" smtClean="0"/>
              <a:t>School.</a:t>
            </a:r>
          </a:p>
          <a:p>
            <a:r>
              <a:rPr lang="en-US" sz="2800" dirty="0" err="1" smtClean="0"/>
              <a:t>Nawabgonj</a:t>
            </a:r>
            <a:r>
              <a:rPr lang="en-US" sz="2800" dirty="0" smtClean="0"/>
              <a:t>, </a:t>
            </a:r>
            <a:r>
              <a:rPr lang="en-US" sz="2800" dirty="0" err="1" smtClean="0"/>
              <a:t>Dinajpur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3198498"/>
            <a:ext cx="3200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Subject :English</a:t>
            </a:r>
          </a:p>
          <a:p>
            <a:r>
              <a:rPr lang="en-US" sz="2800" dirty="0" smtClean="0"/>
              <a:t>Class: </a:t>
            </a:r>
            <a:r>
              <a:rPr lang="en-US" sz="2800" dirty="0" smtClean="0"/>
              <a:t>Four</a:t>
            </a:r>
            <a:endParaRPr lang="en-US" sz="2800" dirty="0" smtClean="0"/>
          </a:p>
          <a:p>
            <a:r>
              <a:rPr lang="en-US" sz="2800" dirty="0" err="1" smtClean="0"/>
              <a:t>Lessson</a:t>
            </a:r>
            <a:r>
              <a:rPr lang="en-US" sz="2800" dirty="0" smtClean="0"/>
              <a:t> unit: </a:t>
            </a:r>
            <a:r>
              <a:rPr lang="en-US" sz="2800" dirty="0" err="1" smtClean="0"/>
              <a:t>Reshma</a:t>
            </a:r>
            <a:r>
              <a:rPr lang="en-US" sz="2800" dirty="0" smtClean="0"/>
              <a:t>…accident</a:t>
            </a:r>
          </a:p>
          <a:p>
            <a:r>
              <a:rPr lang="en-US" sz="2400" dirty="0" smtClean="0"/>
              <a:t>Time:50 </a:t>
            </a:r>
            <a:r>
              <a:rPr lang="en-US" sz="2400" dirty="0" err="1" smtClean="0"/>
              <a:t>munites</a:t>
            </a:r>
            <a:endParaRPr lang="en-US" sz="24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24991"/>
            <a:ext cx="2692456" cy="2773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" y="457200"/>
            <a:ext cx="2563091" cy="2840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087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-457200"/>
            <a:ext cx="9144000" cy="7340447"/>
          </a:xfrm>
          <a:prstGeom prst="rect">
            <a:avLst/>
          </a:prstGeom>
          <a:solidFill>
            <a:schemeClr val="bg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239000" cy="92333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 Black" pitchFamily="34" charset="0"/>
              </a:rPr>
              <a:t>Create emotion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1600200"/>
            <a:ext cx="7983682" cy="433447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Hands up, Hands down, Head bend right,</a:t>
            </a:r>
          </a:p>
          <a:p>
            <a:pPr algn="ctr"/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 Head bend left, Head bend back, Head bend front.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27709" y="-228600"/>
            <a:ext cx="9144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0800000">
            <a:off x="8229600" y="5913887"/>
            <a:ext cx="914400" cy="96935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1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6934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Students will learn from this lesson…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read the text with correct pronunciations, stress and intonations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 smtClean="0"/>
          </a:p>
          <a:p>
            <a:r>
              <a:rPr lang="en-US" sz="4000" dirty="0" smtClean="0"/>
              <a:t>2. To write five sentences about a rickshaw </a:t>
            </a:r>
            <a:r>
              <a:rPr lang="en-US" sz="4000" dirty="0" err="1" smtClean="0"/>
              <a:t>pullar</a:t>
            </a:r>
            <a:r>
              <a:rPr lang="en-US" sz="4000" dirty="0" smtClean="0"/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1919"/>
          <a:stretch/>
        </p:blipFill>
        <p:spPr>
          <a:xfrm>
            <a:off x="8569036" y="6012873"/>
            <a:ext cx="568037" cy="75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3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152400"/>
            <a:ext cx="7086600" cy="1295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 Declarations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4724400"/>
            <a:ext cx="8915400" cy="1981200"/>
          </a:xfrm>
          <a:prstGeom prst="roundRect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garment workers of the day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769" y="1447800"/>
            <a:ext cx="526364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4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5143500" cy="3419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72200" y="1447800"/>
            <a:ext cx="2819400" cy="16556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 Black" pitchFamily="34" charset="0"/>
                <a:cs typeface="Times New Roman" pitchFamily="18" charset="0"/>
              </a:rPr>
              <a:t>Garment worker</a:t>
            </a:r>
            <a:endParaRPr lang="en-US" sz="36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524500" y="1905000"/>
            <a:ext cx="647700" cy="609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4267200"/>
            <a:ext cx="7315200" cy="990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One who work in a garment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5791200"/>
            <a:ext cx="731520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Amina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Begum is a garment worker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86200" y="5257800"/>
            <a:ext cx="685800" cy="5334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Up Arrow 4"/>
          <p:cNvSpPr/>
          <p:nvPr/>
        </p:nvSpPr>
        <p:spPr>
          <a:xfrm>
            <a:off x="5929745" y="3103418"/>
            <a:ext cx="1143000" cy="1163782"/>
          </a:xfrm>
          <a:prstGeom prst="lef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3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4343400" cy="3429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10200" y="1714500"/>
            <a:ext cx="3505200" cy="1447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River erosion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495800"/>
            <a:ext cx="7010400" cy="7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fall of soil in the river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5791200"/>
            <a:ext cx="7924800" cy="685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Reshma’s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village fall in a river erosion.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876800" y="2057400"/>
            <a:ext cx="533400" cy="762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Up Arrow 7"/>
          <p:cNvSpPr/>
          <p:nvPr/>
        </p:nvSpPr>
        <p:spPr>
          <a:xfrm>
            <a:off x="5986964" y="3162300"/>
            <a:ext cx="1175836" cy="1333500"/>
          </a:xfrm>
          <a:prstGeom prst="lef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886200" y="5257800"/>
            <a:ext cx="762000" cy="609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3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" y="609600"/>
            <a:ext cx="3395663" cy="3124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24400" y="1066800"/>
            <a:ext cx="38862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Rickshaw driver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191000"/>
            <a:ext cx="73914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 pull by leg rickshaw. 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2500" y="5715000"/>
            <a:ext cx="75438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He is a rickshaw driver.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038600" y="1638300"/>
            <a:ext cx="685800" cy="7239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Up Arrow 7"/>
          <p:cNvSpPr/>
          <p:nvPr/>
        </p:nvSpPr>
        <p:spPr>
          <a:xfrm>
            <a:off x="5791200" y="2528454"/>
            <a:ext cx="1447800" cy="1662545"/>
          </a:xfrm>
          <a:prstGeom prst="lef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381500" y="5181600"/>
            <a:ext cx="952500" cy="5334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2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264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raihana haque</dc:creator>
  <cp:lastModifiedBy>Daudpur-GPS</cp:lastModifiedBy>
  <cp:revision>85</cp:revision>
  <dcterms:created xsi:type="dcterms:W3CDTF">2006-08-16T00:00:00Z</dcterms:created>
  <dcterms:modified xsi:type="dcterms:W3CDTF">2019-11-22T15:08:26Z</dcterms:modified>
</cp:coreProperties>
</file>