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6" r:id="rId3"/>
    <p:sldId id="263" r:id="rId4"/>
    <p:sldId id="264" r:id="rId5"/>
    <p:sldId id="267" r:id="rId6"/>
    <p:sldId id="265" r:id="rId7"/>
    <p:sldId id="272" r:id="rId8"/>
    <p:sldId id="271" r:id="rId9"/>
    <p:sldId id="273" r:id="rId10"/>
    <p:sldId id="269" r:id="rId11"/>
    <p:sldId id="270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22-Nov-19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192314"/>
            <a:ext cx="9753600" cy="6629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95800" y="5105400"/>
            <a:ext cx="4648200" cy="1470025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4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ts val="400"/>
              </a:spcBef>
              <a:buNone/>
              <a:defRPr sz="1800" b="1" kern="1200" cap="all" spc="0" baseline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8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105835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ঈশ্বরচন্দ্র বিদ্যাসাগর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গদ্যের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অনুসন্ধান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2522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241366" cy="16764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as-IN" sz="3600" dirty="0">
                <a:latin typeface="NikoshBAN" pitchFamily="2" charset="0"/>
                <a:cs typeface="NikoshBAN" pitchFamily="2" charset="0"/>
              </a:rPr>
              <a:t>ঈশ্বরচন্দ্র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বিদ্যাসাগর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ক) ১৮২০           খ )  1876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গ) 1770               ঘ) 17747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মুল্যায়ণ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000" y="4114800"/>
            <a:ext cx="509155" cy="495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6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153399" cy="5943600"/>
          </a:xfrm>
        </p:spPr>
      </p:pic>
      <p:sp>
        <p:nvSpPr>
          <p:cNvPr id="9" name="TextBox 8"/>
          <p:cNvSpPr txBox="1"/>
          <p:nvPr/>
        </p:nvSpPr>
        <p:spPr>
          <a:xfrm>
            <a:off x="2209800" y="4267200"/>
            <a:ext cx="5562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1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2241487"/>
            <a:ext cx="4800601" cy="4168719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মোঃনোমান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বাদশা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চৌদ্দশত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কিশোরগঞ্জসদর,কিশোরগঞ্জ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37160" indent="0">
              <a:buNone/>
            </a:pP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নং-০১৭৫০৪১০৮৬৩</a:t>
            </a:r>
          </a:p>
          <a:p>
            <a:pPr marL="137160" indent="0"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nomanbadshah</a:t>
            </a:r>
            <a:r>
              <a:rPr lang="en-US" sz="1900" dirty="0" smtClean="0"/>
              <a:t>786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3200400" cy="11430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286000"/>
            <a:ext cx="3962400" cy="4124206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শ্রেনিঃনবম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ই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সময়ঃ৫০মি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993" y="0"/>
            <a:ext cx="205740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3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70333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বলত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"/>
            <a:ext cx="4800600" cy="540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2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438400"/>
            <a:ext cx="76912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8800" dirty="0">
                <a:latin typeface="NikoshBAN" pitchFamily="2" charset="0"/>
                <a:cs typeface="NikoshBAN" pitchFamily="2" charset="0"/>
              </a:rPr>
              <a:t>ঈশ্বরচন্দ্র বিদ্যাসাগর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5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798" y="1219200"/>
            <a:ext cx="44743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600200" y="34290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 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ঈশ্বরচন্দ্র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বিদ্যাসাগর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কাহিনী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Arial" charset="0"/>
              <a:buChar char="•"/>
            </a:pPr>
            <a:r>
              <a:rPr lang="as-IN" sz="3600" dirty="0">
                <a:latin typeface="NikoshBAN" pitchFamily="2" charset="0"/>
                <a:cs typeface="NikoshBAN" pitchFamily="2" charset="0"/>
              </a:rPr>
              <a:t>ঈশ্বরচন্দ্র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বিদ্যাসাগর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কর্মকান্ড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xmlns="" id="{7B8F1058-35A5-4D50-A0CB-4AE61C680C90}"/>
              </a:ext>
            </a:extLst>
          </p:cNvPr>
          <p:cNvSpPr/>
          <p:nvPr/>
        </p:nvSpPr>
        <p:spPr>
          <a:xfrm>
            <a:off x="4191000" y="1996392"/>
            <a:ext cx="1685185" cy="2321250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0939" tIns="230939" rIns="230939" bIns="230939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2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endParaRPr lang="en-US" sz="29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xmlns="" id="{26FDC9FF-6733-4555-A880-C21F8CB66EAF}"/>
              </a:ext>
            </a:extLst>
          </p:cNvPr>
          <p:cNvSpPr/>
          <p:nvPr/>
        </p:nvSpPr>
        <p:spPr>
          <a:xfrm>
            <a:off x="4104602" y="2028246"/>
            <a:ext cx="1771583" cy="2289396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0939" tIns="230939" rIns="230939" bIns="230939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ব্যাকরণ</a:t>
            </a:r>
            <a:endParaRPr lang="en-US" sz="29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xmlns="" id="{B19F345A-1E40-4957-8F3A-BE7A75E8A6CD}"/>
              </a:ext>
            </a:extLst>
          </p:cNvPr>
          <p:cNvSpPr/>
          <p:nvPr/>
        </p:nvSpPr>
        <p:spPr>
          <a:xfrm>
            <a:off x="4132369" y="1996392"/>
            <a:ext cx="1743815" cy="2321250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0939" tIns="230939" rIns="230939" bIns="230939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bn-IN" sz="2900" kern="1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9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xmlns="" id="{AF9A8B2F-CAFE-4F99-947E-2B158110CBEB}"/>
              </a:ext>
            </a:extLst>
          </p:cNvPr>
          <p:cNvSpPr/>
          <p:nvPr/>
        </p:nvSpPr>
        <p:spPr>
          <a:xfrm>
            <a:off x="4104602" y="2015900"/>
            <a:ext cx="1771583" cy="2301742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0939" tIns="230939" rIns="230939" bIns="230939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বেদান্ত</a:t>
            </a:r>
            <a:endParaRPr lang="en-US" sz="29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eeform 15">
            <a:extLst>
              <a:ext uri="{FF2B5EF4-FFF2-40B4-BE49-F238E27FC236}">
                <a16:creationId xmlns:a16="http://schemas.microsoft.com/office/drawing/2014/main" xmlns="" id="{44635039-63F0-45C0-9D2B-9F9CDF4AA70B}"/>
              </a:ext>
            </a:extLst>
          </p:cNvPr>
          <p:cNvSpPr/>
          <p:nvPr/>
        </p:nvSpPr>
        <p:spPr>
          <a:xfrm>
            <a:off x="4132370" y="2186618"/>
            <a:ext cx="1460620" cy="1940798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0939" tIns="230939" rIns="230939" bIns="230939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স্মৃতি</a:t>
            </a:r>
            <a:endParaRPr lang="en-US" sz="29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xmlns="" id="{1F40C0A2-DEF0-4E3A-B89C-DEC5C0E35D93}"/>
              </a:ext>
            </a:extLst>
          </p:cNvPr>
          <p:cNvSpPr/>
          <p:nvPr/>
        </p:nvSpPr>
        <p:spPr>
          <a:xfrm>
            <a:off x="4191000" y="2047580"/>
            <a:ext cx="1685184" cy="2270062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0939" tIns="230939" rIns="230939" bIns="230939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অলংকার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xmlns="" id="{A43F8734-0CBB-4D12-B778-E8BA905DC012}"/>
              </a:ext>
            </a:extLst>
          </p:cNvPr>
          <p:cNvSpPr/>
          <p:nvPr/>
        </p:nvSpPr>
        <p:spPr>
          <a:xfrm>
            <a:off x="4132370" y="1996392"/>
            <a:ext cx="1743815" cy="2321250"/>
          </a:xfrm>
          <a:custGeom>
            <a:avLst/>
            <a:gdLst>
              <a:gd name="connsiteX0" fmla="*/ 0 w 1451207"/>
              <a:gd name="connsiteY0" fmla="*/ 725604 h 1451207"/>
              <a:gd name="connsiteX1" fmla="*/ 725604 w 1451207"/>
              <a:gd name="connsiteY1" fmla="*/ 0 h 1451207"/>
              <a:gd name="connsiteX2" fmla="*/ 1451208 w 1451207"/>
              <a:gd name="connsiteY2" fmla="*/ 725604 h 1451207"/>
              <a:gd name="connsiteX3" fmla="*/ 725604 w 1451207"/>
              <a:gd name="connsiteY3" fmla="*/ 1451208 h 1451207"/>
              <a:gd name="connsiteX4" fmla="*/ 0 w 1451207"/>
              <a:gd name="connsiteY4" fmla="*/ 725604 h 145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207" h="1451207">
                <a:moveTo>
                  <a:pt x="0" y="725604"/>
                </a:moveTo>
                <a:cubicBezTo>
                  <a:pt x="0" y="324864"/>
                  <a:pt x="324864" y="0"/>
                  <a:pt x="725604" y="0"/>
                </a:cubicBezTo>
                <a:cubicBezTo>
                  <a:pt x="1126344" y="0"/>
                  <a:pt x="1451208" y="324864"/>
                  <a:pt x="1451208" y="725604"/>
                </a:cubicBezTo>
                <a:cubicBezTo>
                  <a:pt x="1451208" y="1126344"/>
                  <a:pt x="1126344" y="1451208"/>
                  <a:pt x="725604" y="1451208"/>
                </a:cubicBezTo>
                <a:cubicBezTo>
                  <a:pt x="324864" y="1451208"/>
                  <a:pt x="0" y="1126344"/>
                  <a:pt x="0" y="72560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2209" tIns="232209" rIns="232209" bIns="232209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পন্ডিত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bn-IN" sz="2400" kern="1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kern="1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2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9306E-7 L 0.01615 -0.282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9" y="-14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2276E-6 L 0.2125 -0.162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8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9306E-7 L 0.20278 0.183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9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4662E-6 L -0.0125 0.326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6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028E-6 L -0.20364 0.177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1" y="88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02683E-6 L -0.17552 -0.186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5" y="-9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885" y="4953000"/>
            <a:ext cx="8653715" cy="1752600"/>
          </a:xfrm>
        </p:spPr>
        <p:txBody>
          <a:bodyPr>
            <a:normAutofit lnSpcReduction="10000"/>
          </a:bodyPr>
          <a:lstStyle/>
          <a:p>
            <a:r>
              <a:rPr lang="as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ঈশ্বরচন্দ্র </a:t>
            </a:r>
            <a:r>
              <a:rPr lang="as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বিদ্যাসাগর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১৮২০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মেদিনীপুর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বীরসিংহ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 ১৮৯১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পরলোকগমন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85" y="457200"/>
            <a:ext cx="857751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9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6" y="152400"/>
            <a:ext cx="8839199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613" y="5105400"/>
            <a:ext cx="8610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000" dirty="0">
                <a:latin typeface="NikoshBAN" pitchFamily="2" charset="0"/>
                <a:cs typeface="NikoshBAN" pitchFamily="2" charset="0"/>
              </a:rPr>
              <a:t>ঈশ্বরচন্দ্র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বিদ্যাসাগর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২০টি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0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4505979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১৮৫৬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গর্ভনর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জেনারেলের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সম্মতিক্রমে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বিবাহ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074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1724" y="5167699"/>
            <a:ext cx="8955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১৮৫৬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গর্ভনর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জেনারেলের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সম্মতিক্রমে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বিবাহ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440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</TotalTime>
  <Words>158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মুল্যায়ণ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DD</dc:creator>
  <cp:lastModifiedBy>DD</cp:lastModifiedBy>
  <cp:revision>14</cp:revision>
  <dcterms:created xsi:type="dcterms:W3CDTF">2006-08-16T00:00:00Z</dcterms:created>
  <dcterms:modified xsi:type="dcterms:W3CDTF">2019-11-22T16:49:36Z</dcterms:modified>
</cp:coreProperties>
</file>