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67" r:id="rId5"/>
    <p:sldId id="266" r:id="rId6"/>
    <p:sldId id="265" r:id="rId7"/>
    <p:sldId id="264" r:id="rId8"/>
    <p:sldId id="273" r:id="rId9"/>
    <p:sldId id="272" r:id="rId10"/>
    <p:sldId id="271" r:id="rId11"/>
    <p:sldId id="263" r:id="rId12"/>
    <p:sldId id="262" r:id="rId13"/>
    <p:sldId id="261" r:id="rId14"/>
    <p:sldId id="268" r:id="rId15"/>
    <p:sldId id="274" r:id="rId16"/>
    <p:sldId id="270" r:id="rId17"/>
    <p:sldId id="269" r:id="rId18"/>
    <p:sldId id="276" r:id="rId19"/>
    <p:sldId id="277" r:id="rId20"/>
    <p:sldId id="278" r:id="rId21"/>
    <p:sldId id="281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A17F5-FEFF-4E30-A797-A073CB819507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7C6FA-E9A1-4627-9649-A2F090CC9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4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C6FA-E9A1-4627-9649-A2F090CC91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5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3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9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2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8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4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3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0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6306-5B55-4E31-B217-3D46B829F37E}" type="datetimeFigureOut">
              <a:rPr lang="en-US" smtClean="0"/>
              <a:t>29-07-19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E71E-D6B9-47C8-9F97-E64DE68A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34012" y="475498"/>
            <a:ext cx="10523976" cy="5797821"/>
            <a:chOff x="834012" y="475498"/>
            <a:chExt cx="10523976" cy="5797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77388">
              <a:off x="3588451" y="475498"/>
              <a:ext cx="4099068" cy="37376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012" y="1760300"/>
              <a:ext cx="10523976" cy="451301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96" y="3775229"/>
            <a:ext cx="780338" cy="78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9" y="2647515"/>
            <a:ext cx="1908052" cy="19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25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4338" y="106941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word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8973" y="1069411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672" y="1654186"/>
            <a:ext cx="4653887" cy="311169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1913" y="3167389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</a:rPr>
              <a:t>rely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1419" y="2736501"/>
            <a:ext cx="3042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someone or something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6857" y="5550328"/>
            <a:ext cx="801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working women rely on relatives for childcare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338" y="106941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word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8973" y="1069411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5672" y="1654186"/>
            <a:ext cx="4653887" cy="311169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9203" y="3167388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</a:rPr>
              <a:t>hazardous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255" y="3167388"/>
            <a:ext cx="276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angerous, risky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9356" y="5550328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always avoid hazardous thing.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7710" y="386000"/>
            <a:ext cx="8727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get some information about the Ama divers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512988"/>
            <a:ext cx="45720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329" y="5213040"/>
            <a:ext cx="101873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some fishing villages along the coast of Japan, there are amazing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of women known as ‘Ama divers’. These women worked and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still working as Ama.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512989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322357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322357"/>
            <a:ext cx="45720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7857" y="5213325"/>
            <a:ext cx="9376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'Ama' means 'women of the sea or sea women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independent divers. They make their living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diving.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322359"/>
            <a:ext cx="4572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322359"/>
            <a:ext cx="45720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5886" y="5213326"/>
            <a:ext cx="10200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dive to the depth of the sea up to 25 meters. And they dive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 tanks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other breathing equipment.</a:t>
            </a:r>
          </a:p>
        </p:txBody>
      </p:sp>
    </p:spTree>
    <p:extLst>
      <p:ext uri="{BB962C8B-B14F-4D97-AF65-F5344CB8AC3E}">
        <p14:creationId xmlns:p14="http://schemas.microsoft.com/office/powerpoint/2010/main" val="36240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72" y="1322359"/>
            <a:ext cx="4572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36" y="1322359"/>
            <a:ext cx="45720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973" y="4997882"/>
            <a:ext cx="113880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Ama divers rely on their own skills and breathing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They use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skill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technique to push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to the bottom of the sea and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again. They can hold their breath for up to two minutes.</a:t>
            </a:r>
          </a:p>
        </p:txBody>
      </p:sp>
    </p:spTree>
    <p:extLst>
      <p:ext uri="{BB962C8B-B14F-4D97-AF65-F5344CB8AC3E}">
        <p14:creationId xmlns:p14="http://schemas.microsoft.com/office/powerpoint/2010/main" val="24546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08" y="1322359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54" y="1322359"/>
            <a:ext cx="45720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0575" y="5213326"/>
            <a:ext cx="9890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 watching, lung capacity and hunter instincts are the special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qualities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 divers.</a:t>
            </a:r>
          </a:p>
        </p:txBody>
      </p:sp>
    </p:spTree>
    <p:extLst>
      <p:ext uri="{BB962C8B-B14F-4D97-AF65-F5344CB8AC3E}">
        <p14:creationId xmlns:p14="http://schemas.microsoft.com/office/powerpoint/2010/main" val="25548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5" y="1322359"/>
            <a:ext cx="4572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54" y="1398559"/>
            <a:ext cx="45720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176" y="4997882"/>
            <a:ext cx="111716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these young villagers are going to the city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jobs.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still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who continue to dive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their 70s. If the young people do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soon this profession will die out.</a:t>
            </a:r>
          </a:p>
        </p:txBody>
      </p:sp>
    </p:spTree>
    <p:extLst>
      <p:ext uri="{BB962C8B-B14F-4D97-AF65-F5344CB8AC3E}">
        <p14:creationId xmlns:p14="http://schemas.microsoft.com/office/powerpoint/2010/main" val="32102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20" y="1861070"/>
            <a:ext cx="3135859" cy="3135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1001" y="355169"/>
            <a:ext cx="2258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6-Point Star 7"/>
          <p:cNvSpPr/>
          <p:nvPr/>
        </p:nvSpPr>
        <p:spPr>
          <a:xfrm>
            <a:off x="9389661" y="156213"/>
            <a:ext cx="2648592" cy="2136611"/>
          </a:xfrm>
          <a:prstGeom prst="star16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 Min.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1662" y="1672021"/>
            <a:ext cx="771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in pairs and answer the following questions.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0672" y="4681184"/>
            <a:ext cx="92576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are the Ama divers amazing?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deep can the Ama divers go down into the sea?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techniques and skills do the Ama divers use in diving?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are the young villagers going on the city?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5711" y="177421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6" y="1001173"/>
            <a:ext cx="3810000" cy="20832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92" y="3821879"/>
            <a:ext cx="3810000" cy="20832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6" y="3821879"/>
            <a:ext cx="3810000" cy="2083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92" y="1001173"/>
            <a:ext cx="3810000" cy="20832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17384" y="3220874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Diving into sea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ent-Up Arrow 30"/>
          <p:cNvSpPr/>
          <p:nvPr/>
        </p:nvSpPr>
        <p:spPr>
          <a:xfrm>
            <a:off x="7293355" y="3204896"/>
            <a:ext cx="1937982" cy="35594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-Up Arrow 31"/>
          <p:cNvSpPr/>
          <p:nvPr/>
        </p:nvSpPr>
        <p:spPr>
          <a:xfrm rot="-10800000" flipV="1">
            <a:off x="2979402" y="3130595"/>
            <a:ext cx="1937982" cy="392879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28229" y="6030158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pearls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Bent-Up Arrow 33"/>
          <p:cNvSpPr/>
          <p:nvPr/>
        </p:nvSpPr>
        <p:spPr>
          <a:xfrm>
            <a:off x="7293353" y="6030158"/>
            <a:ext cx="1937982" cy="35594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-Up Arrow 34"/>
          <p:cNvSpPr/>
          <p:nvPr/>
        </p:nvSpPr>
        <p:spPr>
          <a:xfrm rot="-10800000" flipV="1">
            <a:off x="2768388" y="5955857"/>
            <a:ext cx="1937982" cy="392879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07152" y="1453481"/>
            <a:ext cx="4135272" cy="47630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49576" y="1453481"/>
            <a:ext cx="4135272" cy="47630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3092" y="1453481"/>
            <a:ext cx="1883391" cy="204715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75516" y="1453481"/>
            <a:ext cx="1883391" cy="20471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72920" y="3684887"/>
            <a:ext cx="3789819" cy="224676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Md. Shamsuddawha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Asst. Teacher (English)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Gangore High School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Niamatpur, Naogaon.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shamshzoha@gmail.com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6615" y="3684886"/>
            <a:ext cx="3881191" cy="224676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Subject: English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Class: Eight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Unite: Seven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Duration: 50 Min.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Date: 28/07/2019</a:t>
            </a:r>
          </a:p>
        </p:txBody>
      </p:sp>
      <p:sp>
        <p:nvSpPr>
          <p:cNvPr id="20" name="Up-Down Arrow 19"/>
          <p:cNvSpPr/>
          <p:nvPr/>
        </p:nvSpPr>
        <p:spPr>
          <a:xfrm>
            <a:off x="5816220" y="1224883"/>
            <a:ext cx="559559" cy="5192968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Ribbon 20"/>
          <p:cNvSpPr/>
          <p:nvPr/>
        </p:nvSpPr>
        <p:spPr>
          <a:xfrm>
            <a:off x="2364284" y="162059"/>
            <a:ext cx="7463430" cy="987760"/>
          </a:xfrm>
          <a:prstGeom prst="ribbon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7" y="1001173"/>
            <a:ext cx="3810000" cy="2078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92" y="3821879"/>
            <a:ext cx="3809999" cy="2083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7" y="3821879"/>
            <a:ext cx="3806870" cy="2083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92" y="1001173"/>
            <a:ext cx="3810000" cy="20786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46412" y="3131387"/>
            <a:ext cx="272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in group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ent-Up Arrow 20"/>
          <p:cNvSpPr/>
          <p:nvPr/>
        </p:nvSpPr>
        <p:spPr>
          <a:xfrm>
            <a:off x="7405892" y="3162692"/>
            <a:ext cx="1937982" cy="35594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 rot="-10800000" flipV="1">
            <a:off x="2698044" y="3144663"/>
            <a:ext cx="1937982" cy="392879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28229" y="6030158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pearls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Bent-Up Arrow 23"/>
          <p:cNvSpPr/>
          <p:nvPr/>
        </p:nvSpPr>
        <p:spPr>
          <a:xfrm>
            <a:off x="7293353" y="6030158"/>
            <a:ext cx="1937982" cy="35594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-10800000" flipV="1">
            <a:off x="2768388" y="5955857"/>
            <a:ext cx="1937982" cy="392879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5916" y="439575"/>
            <a:ext cx="2720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9389661" y="156213"/>
            <a:ext cx="2648592" cy="2136611"/>
          </a:xfrm>
          <a:prstGeom prst="star16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 Min.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34" y="1525481"/>
            <a:ext cx="3646084" cy="3646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7517" y="5611140"/>
            <a:ext cx="7876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eight sentences about the Ama divers of Japan.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48" y="160739"/>
            <a:ext cx="6153705" cy="2739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3904" y="4586790"/>
            <a:ext cx="6746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about Ama divers.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2987"/>
            <a:ext cx="4336538" cy="90076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0413242" y="0"/>
            <a:ext cx="1778758" cy="177420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057400"/>
            <a:ext cx="3200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057400"/>
            <a:ext cx="3200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3200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026518" y="273376"/>
            <a:ext cx="413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5584" y="5323129"/>
            <a:ext cx="3260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5236" y="5323129"/>
            <a:ext cx="6501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diving in the sky and under water.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0612" y="5323129"/>
            <a:ext cx="5150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what are they called?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0641" y="5323129"/>
            <a:ext cx="3290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called diver.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11885" y="478253"/>
            <a:ext cx="4968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today’s topic is……..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9034" y="5567459"/>
            <a:ext cx="331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Ama divers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15" y="1602837"/>
            <a:ext cx="5636162" cy="34863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09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48004" y="423080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796" y="2840321"/>
            <a:ext cx="83744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end of the lesson students will be able to …………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understand the text through silent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 the meaning of the new words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answer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about Ama divers.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56211" y="331261"/>
              <a:ext cx="97006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Dear students, open your text book, at page 80 and read the </a:t>
              </a: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text silently. Try to understand the text and find out the unknown </a:t>
              </a: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words. After finishing the text we will know about the new words.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94" y="175529"/>
              <a:ext cx="2261947" cy="169646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</a:sp3d>
          </p:spPr>
        </p:pic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" y="2203250"/>
              <a:ext cx="5486400" cy="4114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200" y="2141602"/>
              <a:ext cx="5486400" cy="411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41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6" y="156213"/>
            <a:ext cx="2118575" cy="244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9852" y="423080"/>
            <a:ext cx="3472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6-Point Star 7"/>
          <p:cNvSpPr/>
          <p:nvPr/>
        </p:nvSpPr>
        <p:spPr>
          <a:xfrm>
            <a:off x="9465185" y="156213"/>
            <a:ext cx="2573067" cy="2442950"/>
          </a:xfrm>
          <a:prstGeom prst="star16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 Min.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5074" y="1678680"/>
            <a:ext cx="239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338" y="2625262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word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8973" y="2625262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5672" y="2896141"/>
            <a:ext cx="4653887" cy="31116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2145" y="4343404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</a:rPr>
              <a:t>diver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3068" y="4308179"/>
            <a:ext cx="326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who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dives.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8649" y="6144009"/>
            <a:ext cx="436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a proficient pearl diver.</a:t>
            </a:r>
          </a:p>
        </p:txBody>
      </p:sp>
    </p:spTree>
    <p:extLst>
      <p:ext uri="{BB962C8B-B14F-4D97-AF65-F5344CB8AC3E}">
        <p14:creationId xmlns:p14="http://schemas.microsoft.com/office/powerpoint/2010/main" val="36576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338" y="106941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word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8973" y="1069411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5672" y="1654186"/>
            <a:ext cx="4653887" cy="311169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2145" y="316739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</a:rPr>
              <a:t>rare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087" y="2951946"/>
            <a:ext cx="4053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common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unusual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777" y="5550328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a collection of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 pearls.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338" y="106941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word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8973" y="1069411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5672" y="1654186"/>
            <a:ext cx="4653887" cy="311169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3755" y="3167389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</a:rPr>
              <a:t>descend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379" y="3167389"/>
            <a:ext cx="323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go or come down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4995" y="5550328"/>
            <a:ext cx="804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Ama divers are descending to the depth of the sea.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532</Words>
  <Application>Microsoft Office PowerPoint</Application>
  <PresentationFormat>Widescreen</PresentationFormat>
  <Paragraphs>93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 Zoha</dc:creator>
  <cp:lastModifiedBy>Shamsh Zoha</cp:lastModifiedBy>
  <cp:revision>79</cp:revision>
  <dcterms:created xsi:type="dcterms:W3CDTF">2019-07-28T14:57:22Z</dcterms:created>
  <dcterms:modified xsi:type="dcterms:W3CDTF">2019-07-29T14:26:33Z</dcterms:modified>
</cp:coreProperties>
</file>