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4.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9" r:id="rId2"/>
    <p:sldId id="280" r:id="rId3"/>
    <p:sldId id="256" r:id="rId4"/>
    <p:sldId id="257" r:id="rId5"/>
    <p:sldId id="258" r:id="rId6"/>
    <p:sldId id="270" r:id="rId7"/>
    <p:sldId id="271" r:id="rId8"/>
    <p:sldId id="272" r:id="rId9"/>
    <p:sldId id="269" r:id="rId10"/>
    <p:sldId id="260" r:id="rId11"/>
    <p:sldId id="261" r:id="rId12"/>
    <p:sldId id="262" r:id="rId13"/>
    <p:sldId id="263" r:id="rId14"/>
    <p:sldId id="264" r:id="rId15"/>
    <p:sldId id="265" r:id="rId16"/>
    <p:sldId id="266" r:id="rId17"/>
    <p:sldId id="267" r:id="rId18"/>
    <p:sldId id="268" r:id="rId19"/>
    <p:sldId id="273" r:id="rId20"/>
    <p:sldId id="276" r:id="rId21"/>
    <p:sldId id="275"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5BE93-5BD6-46E4-BF45-92B2E36EBAAB}" type="datetimeFigureOut">
              <a:rPr lang="en-US" smtClean="0"/>
              <a:t>22-08-19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B5A37D-6C76-4088-8BF8-F5C83F2638DD}" type="slidenum">
              <a:rPr lang="en-US" smtClean="0"/>
              <a:t>‹#›</a:t>
            </a:fld>
            <a:endParaRPr lang="en-US"/>
          </a:p>
        </p:txBody>
      </p:sp>
    </p:spTree>
    <p:extLst>
      <p:ext uri="{BB962C8B-B14F-4D97-AF65-F5344CB8AC3E}">
        <p14:creationId xmlns:p14="http://schemas.microsoft.com/office/powerpoint/2010/main" val="23528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pc="0" dirty="0" smtClean="0">
                <a:latin typeface="NikoshBAN" pitchFamily="2" charset="0"/>
                <a:cs typeface="NikoshBAN" pitchFamily="2" charset="0"/>
              </a:rPr>
              <a:t>অপশনে</a:t>
            </a:r>
            <a:r>
              <a:rPr lang="bn-IN" spc="0" baseline="0" dirty="0" smtClean="0">
                <a:latin typeface="NikoshBAN" pitchFamily="2" charset="0"/>
                <a:cs typeface="NikoshBAN" pitchFamily="2" charset="0"/>
              </a:rPr>
              <a:t> ক্লিক করলে সঠিক বা ভুল, তা দেখাবে। </a:t>
            </a:r>
            <a:endParaRPr lang="en-US" spc="0"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56A07295-77FC-4F80-82CA-6BC0FBCB4A21}" type="slidenum">
              <a:rPr lang="en-US" smtClean="0"/>
              <a:t>20</a:t>
            </a:fld>
            <a:endParaRPr lang="en-US"/>
          </a:p>
        </p:txBody>
      </p:sp>
    </p:spTree>
    <p:extLst>
      <p:ext uri="{BB962C8B-B14F-4D97-AF65-F5344CB8AC3E}">
        <p14:creationId xmlns:p14="http://schemas.microsoft.com/office/powerpoint/2010/main" val="165618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pc="0"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56A07295-77FC-4F80-82CA-6BC0FBCB4A21}" type="slidenum">
              <a:rPr lang="en-US" smtClean="0"/>
              <a:t>21</a:t>
            </a:fld>
            <a:endParaRPr lang="en-US"/>
          </a:p>
        </p:txBody>
      </p:sp>
    </p:spTree>
    <p:extLst>
      <p:ext uri="{BB962C8B-B14F-4D97-AF65-F5344CB8AC3E}">
        <p14:creationId xmlns:p14="http://schemas.microsoft.com/office/powerpoint/2010/main" val="1656188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967B1D-121F-41CA-B844-D90A21B5B9C1}" type="datetimeFigureOut">
              <a:rPr lang="en-US" smtClean="0"/>
              <a:t>22-08-19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7A35F-2A27-40DC-9569-DE089E190151}" type="slidenum">
              <a:rPr lang="en-US" smtClean="0"/>
              <a:t>‹#›</a:t>
            </a:fld>
            <a:endParaRPr lang="en-US"/>
          </a:p>
        </p:txBody>
      </p:sp>
    </p:spTree>
    <p:extLst>
      <p:ext uri="{BB962C8B-B14F-4D97-AF65-F5344CB8AC3E}">
        <p14:creationId xmlns:p14="http://schemas.microsoft.com/office/powerpoint/2010/main" val="404584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67B1D-121F-41CA-B844-D90A21B5B9C1}" type="datetimeFigureOut">
              <a:rPr lang="en-US" smtClean="0"/>
              <a:t>22-08-19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7A35F-2A27-40DC-9569-DE089E190151}" type="slidenum">
              <a:rPr lang="en-US" smtClean="0"/>
              <a:t>‹#›</a:t>
            </a:fld>
            <a:endParaRPr lang="en-US"/>
          </a:p>
        </p:txBody>
      </p:sp>
    </p:spTree>
    <p:extLst>
      <p:ext uri="{BB962C8B-B14F-4D97-AF65-F5344CB8AC3E}">
        <p14:creationId xmlns:p14="http://schemas.microsoft.com/office/powerpoint/2010/main" val="60509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67B1D-121F-41CA-B844-D90A21B5B9C1}" type="datetimeFigureOut">
              <a:rPr lang="en-US" smtClean="0"/>
              <a:t>22-08-19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7A35F-2A27-40DC-9569-DE089E190151}" type="slidenum">
              <a:rPr lang="en-US" smtClean="0"/>
              <a:t>‹#›</a:t>
            </a:fld>
            <a:endParaRPr lang="en-US"/>
          </a:p>
        </p:txBody>
      </p:sp>
    </p:spTree>
    <p:extLst>
      <p:ext uri="{BB962C8B-B14F-4D97-AF65-F5344CB8AC3E}">
        <p14:creationId xmlns:p14="http://schemas.microsoft.com/office/powerpoint/2010/main" val="115074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967B1D-121F-41CA-B844-D90A21B5B9C1}" type="datetimeFigureOut">
              <a:rPr lang="en-US" smtClean="0"/>
              <a:t>22-08-19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7A35F-2A27-40DC-9569-DE089E190151}" type="slidenum">
              <a:rPr lang="en-US" smtClean="0"/>
              <a:t>‹#›</a:t>
            </a:fld>
            <a:endParaRPr lang="en-US"/>
          </a:p>
        </p:txBody>
      </p:sp>
    </p:spTree>
    <p:extLst>
      <p:ext uri="{BB962C8B-B14F-4D97-AF65-F5344CB8AC3E}">
        <p14:creationId xmlns:p14="http://schemas.microsoft.com/office/powerpoint/2010/main" val="53914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967B1D-121F-41CA-B844-D90A21B5B9C1}" type="datetimeFigureOut">
              <a:rPr lang="en-US" smtClean="0"/>
              <a:t>22-08-19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7A35F-2A27-40DC-9569-DE089E190151}" type="slidenum">
              <a:rPr lang="en-US" smtClean="0"/>
              <a:t>‹#›</a:t>
            </a:fld>
            <a:endParaRPr lang="en-US"/>
          </a:p>
        </p:txBody>
      </p:sp>
    </p:spTree>
    <p:extLst>
      <p:ext uri="{BB962C8B-B14F-4D97-AF65-F5344CB8AC3E}">
        <p14:creationId xmlns:p14="http://schemas.microsoft.com/office/powerpoint/2010/main" val="285896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967B1D-121F-41CA-B844-D90A21B5B9C1}" type="datetimeFigureOut">
              <a:rPr lang="en-US" smtClean="0"/>
              <a:t>22-08-19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7A35F-2A27-40DC-9569-DE089E190151}" type="slidenum">
              <a:rPr lang="en-US" smtClean="0"/>
              <a:t>‹#›</a:t>
            </a:fld>
            <a:endParaRPr lang="en-US"/>
          </a:p>
        </p:txBody>
      </p:sp>
    </p:spTree>
    <p:extLst>
      <p:ext uri="{BB962C8B-B14F-4D97-AF65-F5344CB8AC3E}">
        <p14:creationId xmlns:p14="http://schemas.microsoft.com/office/powerpoint/2010/main" val="99990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967B1D-121F-41CA-B844-D90A21B5B9C1}" type="datetimeFigureOut">
              <a:rPr lang="en-US" smtClean="0"/>
              <a:t>22-08-19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7A35F-2A27-40DC-9569-DE089E190151}" type="slidenum">
              <a:rPr lang="en-US" smtClean="0"/>
              <a:t>‹#›</a:t>
            </a:fld>
            <a:endParaRPr lang="en-US"/>
          </a:p>
        </p:txBody>
      </p:sp>
    </p:spTree>
    <p:extLst>
      <p:ext uri="{BB962C8B-B14F-4D97-AF65-F5344CB8AC3E}">
        <p14:creationId xmlns:p14="http://schemas.microsoft.com/office/powerpoint/2010/main" val="3194870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967B1D-121F-41CA-B844-D90A21B5B9C1}" type="datetimeFigureOut">
              <a:rPr lang="en-US" smtClean="0"/>
              <a:t>22-08-19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7A35F-2A27-40DC-9569-DE089E190151}" type="slidenum">
              <a:rPr lang="en-US" smtClean="0"/>
              <a:t>‹#›</a:t>
            </a:fld>
            <a:endParaRPr lang="en-US"/>
          </a:p>
        </p:txBody>
      </p:sp>
    </p:spTree>
    <p:extLst>
      <p:ext uri="{BB962C8B-B14F-4D97-AF65-F5344CB8AC3E}">
        <p14:creationId xmlns:p14="http://schemas.microsoft.com/office/powerpoint/2010/main" val="393713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967B1D-121F-41CA-B844-D90A21B5B9C1}" type="datetimeFigureOut">
              <a:rPr lang="en-US" smtClean="0"/>
              <a:t>22-08-19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7A35F-2A27-40DC-9569-DE089E190151}" type="slidenum">
              <a:rPr lang="en-US" smtClean="0"/>
              <a:t>‹#›</a:t>
            </a:fld>
            <a:endParaRPr lang="en-US"/>
          </a:p>
        </p:txBody>
      </p:sp>
    </p:spTree>
    <p:extLst>
      <p:ext uri="{BB962C8B-B14F-4D97-AF65-F5344CB8AC3E}">
        <p14:creationId xmlns:p14="http://schemas.microsoft.com/office/powerpoint/2010/main" val="212727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67B1D-121F-41CA-B844-D90A21B5B9C1}" type="datetimeFigureOut">
              <a:rPr lang="en-US" smtClean="0"/>
              <a:t>22-08-19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7A35F-2A27-40DC-9569-DE089E190151}" type="slidenum">
              <a:rPr lang="en-US" smtClean="0"/>
              <a:t>‹#›</a:t>
            </a:fld>
            <a:endParaRPr lang="en-US"/>
          </a:p>
        </p:txBody>
      </p:sp>
    </p:spTree>
    <p:extLst>
      <p:ext uri="{BB962C8B-B14F-4D97-AF65-F5344CB8AC3E}">
        <p14:creationId xmlns:p14="http://schemas.microsoft.com/office/powerpoint/2010/main" val="66991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967B1D-121F-41CA-B844-D90A21B5B9C1}" type="datetimeFigureOut">
              <a:rPr lang="en-US" smtClean="0"/>
              <a:t>22-08-19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7A35F-2A27-40DC-9569-DE089E190151}" type="slidenum">
              <a:rPr lang="en-US" smtClean="0"/>
              <a:t>‹#›</a:t>
            </a:fld>
            <a:endParaRPr lang="en-US"/>
          </a:p>
        </p:txBody>
      </p:sp>
    </p:spTree>
    <p:extLst>
      <p:ext uri="{BB962C8B-B14F-4D97-AF65-F5344CB8AC3E}">
        <p14:creationId xmlns:p14="http://schemas.microsoft.com/office/powerpoint/2010/main" val="224335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67B1D-121F-41CA-B844-D90A21B5B9C1}" type="datetimeFigureOut">
              <a:rPr lang="en-US" smtClean="0"/>
              <a:t>22-08-19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7A35F-2A27-40DC-9569-DE089E190151}" type="slidenum">
              <a:rPr lang="en-US" smtClean="0"/>
              <a:t>‹#›</a:t>
            </a:fld>
            <a:endParaRPr lang="en-US"/>
          </a:p>
        </p:txBody>
      </p:sp>
    </p:spTree>
    <p:extLst>
      <p:ext uri="{BB962C8B-B14F-4D97-AF65-F5344CB8AC3E}">
        <p14:creationId xmlns:p14="http://schemas.microsoft.com/office/powerpoint/2010/main" val="1629432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eg"/><Relationship Id="rId7" Type="http://schemas.openxmlformats.org/officeDocument/2006/relationships/image" Target="../media/image30.jp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g"/></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46.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47.pn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4166" y="2438400"/>
            <a:ext cx="5704034" cy="1932242"/>
          </a:xfrm>
          <a:prstGeom prst="rect">
            <a:avLst/>
          </a:prstGeom>
        </p:spPr>
      </p:pic>
      <p:sp>
        <p:nvSpPr>
          <p:cNvPr id="7" name="Rectangle 6"/>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7934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90600" y="95250"/>
            <a:ext cx="7848600" cy="2095500"/>
            <a:chOff x="990600" y="95250"/>
            <a:chExt cx="7848600" cy="2095500"/>
          </a:xfrm>
        </p:grpSpPr>
        <p:sp>
          <p:nvSpPr>
            <p:cNvPr id="2" name="TextBox 1"/>
            <p:cNvSpPr txBox="1"/>
            <p:nvPr/>
          </p:nvSpPr>
          <p:spPr>
            <a:xfrm>
              <a:off x="3810000" y="819834"/>
              <a:ext cx="1858201"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600" b="1" dirty="0" smtClean="0">
                  <a:effectLst>
                    <a:outerShdw blurRad="38100" dist="38100" dir="2700000" algn="tl">
                      <a:srgbClr val="000000">
                        <a:alpha val="43137"/>
                      </a:srgbClr>
                    </a:outerShdw>
                  </a:effectLst>
                  <a:latin typeface="NikoshBAN" pitchFamily="2" charset="0"/>
                  <a:cs typeface="NikoshBAN" pitchFamily="2" charset="0"/>
                </a:rPr>
                <a:t>একক কাজ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5250"/>
              <a:ext cx="2095500" cy="2095500"/>
            </a:xfrm>
            <a:prstGeom prst="rect">
              <a:avLst/>
            </a:prstGeom>
          </p:spPr>
        </p:pic>
        <p:sp>
          <p:nvSpPr>
            <p:cNvPr id="4" name="7-Point Star 3"/>
            <p:cNvSpPr/>
            <p:nvPr/>
          </p:nvSpPr>
          <p:spPr>
            <a:xfrm>
              <a:off x="7086600" y="371817"/>
              <a:ext cx="1752600" cy="1542366"/>
            </a:xfrm>
            <a:prstGeom prst="star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latin typeface="NikoshBAN" pitchFamily="2" charset="0"/>
                  <a:cs typeface="NikoshBAN" pitchFamily="2" charset="0"/>
                </a:rPr>
                <a:t>০৩</a:t>
              </a:r>
            </a:p>
            <a:p>
              <a:pPr algn="ctr"/>
              <a:r>
                <a:rPr lang="bn-IN" sz="2800" b="1" dirty="0" smtClean="0">
                  <a:solidFill>
                    <a:schemeClr val="tx1"/>
                  </a:solidFill>
                  <a:latin typeface="NikoshBAN" pitchFamily="2" charset="0"/>
                  <a:cs typeface="NikoshBAN" pitchFamily="2" charset="0"/>
                </a:rPr>
                <a:t>মিনিট </a:t>
              </a:r>
              <a:endParaRPr lang="en-US" sz="2800" b="1" dirty="0">
                <a:solidFill>
                  <a:schemeClr val="tx1"/>
                </a:solidFill>
                <a:latin typeface="NikoshBAN" pitchFamily="2" charset="0"/>
                <a:cs typeface="NikoshBAN" pitchFamily="2" charset="0"/>
              </a:endParaRPr>
            </a:p>
          </p:txBody>
        </p:sp>
      </p:grpSp>
      <p:grpSp>
        <p:nvGrpSpPr>
          <p:cNvPr id="8" name="Group 7"/>
          <p:cNvGrpSpPr/>
          <p:nvPr/>
        </p:nvGrpSpPr>
        <p:grpSpPr>
          <a:xfrm>
            <a:off x="2453100" y="2514600"/>
            <a:ext cx="4572000" cy="3677453"/>
            <a:chOff x="2453100" y="2514600"/>
            <a:chExt cx="4572000" cy="3677453"/>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100" y="2514600"/>
              <a:ext cx="4572000" cy="2667000"/>
            </a:xfrm>
            <a:prstGeom prst="rect">
              <a:avLst/>
            </a:prstGeom>
          </p:spPr>
        </p:pic>
        <p:sp>
          <p:nvSpPr>
            <p:cNvPr id="6" name="TextBox 5"/>
            <p:cNvSpPr txBox="1"/>
            <p:nvPr/>
          </p:nvSpPr>
          <p:spPr>
            <a:xfrm>
              <a:off x="3265865" y="5607278"/>
              <a:ext cx="3211135" cy="584775"/>
            </a:xfrm>
            <a:prstGeom prst="rect">
              <a:avLst/>
            </a:prstGeom>
            <a:noFill/>
          </p:spPr>
          <p:txBody>
            <a:bodyPr wrap="none" rtlCol="0">
              <a:spAutoFit/>
            </a:bodyPr>
            <a:lstStyle/>
            <a:p>
              <a:r>
                <a:rPr lang="bn-IN" sz="3200" dirty="0" smtClean="0">
                  <a:latin typeface="NikoshBAN" pitchFamily="2" charset="0"/>
                  <a:cs typeface="NikoshBAN" pitchFamily="2" charset="0"/>
                </a:rPr>
                <a:t>আউটপুট ডিভাইস </a:t>
              </a:r>
              <a:r>
                <a:rPr lang="en-US" sz="3200" dirty="0" err="1" smtClean="0">
                  <a:latin typeface="NikoshBAN" pitchFamily="2" charset="0"/>
                  <a:cs typeface="NikoshBAN" pitchFamily="2" charset="0"/>
                </a:rPr>
                <a:t>কী</a:t>
              </a:r>
              <a:r>
                <a:rPr lang="bn-IN" sz="3200" dirty="0" smtClean="0">
                  <a:latin typeface="NikoshBAN" pitchFamily="2" charset="0"/>
                  <a:cs typeface="NikoshBAN" pitchFamily="2" charset="0"/>
                </a:rPr>
                <a:t>?</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grpSp>
      <p:sp>
        <p:nvSpPr>
          <p:cNvPr id="9" name="Rectangle 8"/>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67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8622" y="228600"/>
            <a:ext cx="3233578"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2800" b="1" dirty="0" smtClean="0">
                <a:effectLst>
                  <a:outerShdw blurRad="38100" dist="38100" dir="2700000" algn="tl">
                    <a:srgbClr val="000000">
                      <a:alpha val="43137"/>
                    </a:srgbClr>
                  </a:outerShdw>
                </a:effectLst>
                <a:latin typeface="NikoshBAN" pitchFamily="2" charset="0"/>
                <a:cs typeface="NikoshBAN" pitchFamily="2" charset="0"/>
              </a:rPr>
              <a:t>ইনপুট ও আউটপুট ডিভাইস </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7" name="Group 6"/>
          <p:cNvGrpSpPr/>
          <p:nvPr/>
        </p:nvGrpSpPr>
        <p:grpSpPr>
          <a:xfrm>
            <a:off x="228600" y="914400"/>
            <a:ext cx="8763000" cy="5847278"/>
            <a:chOff x="228600" y="914400"/>
            <a:chExt cx="8763000" cy="584727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45107"/>
              <a:ext cx="3699929" cy="28956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914400"/>
              <a:ext cx="3699930" cy="2895601"/>
            </a:xfrm>
            <a:prstGeom prst="rect">
              <a:avLst/>
            </a:prstGeom>
          </p:spPr>
        </p:pic>
        <p:sp>
          <p:nvSpPr>
            <p:cNvPr id="6" name="TextBox 5"/>
            <p:cNvSpPr txBox="1"/>
            <p:nvPr/>
          </p:nvSpPr>
          <p:spPr>
            <a:xfrm>
              <a:off x="228600" y="4114800"/>
              <a:ext cx="8763000" cy="2646878"/>
            </a:xfrm>
            <a:prstGeom prst="rect">
              <a:avLst/>
            </a:prstGeom>
            <a:noFill/>
          </p:spPr>
          <p:txBody>
            <a:bodyPr wrap="square" rtlCol="0">
              <a:spAutoFit/>
            </a:bodyPr>
            <a:lstStyle/>
            <a:p>
              <a:r>
                <a:rPr lang="as-IN" sz="2700" dirty="0">
                  <a:latin typeface="NikoshBAN" pitchFamily="2" charset="0"/>
                  <a:cs typeface="NikoshBAN" pitchFamily="2" charset="0"/>
                </a:rPr>
                <a:t>ইংরেজি </a:t>
              </a:r>
              <a:r>
                <a:rPr lang="bn-IN" sz="2700" dirty="0" smtClean="0">
                  <a:latin typeface="NikoshBAN" pitchFamily="2" charset="0"/>
                  <a:cs typeface="NikoshBAN" pitchFamily="2" charset="0"/>
                </a:rPr>
                <a:t>ভাষায়</a:t>
              </a:r>
              <a:r>
                <a:rPr lang="as-IN" sz="2700" dirty="0">
                  <a:latin typeface="NikoshBAN" pitchFamily="2" charset="0"/>
                  <a:cs typeface="NikoshBAN" pitchFamily="2" charset="0"/>
                </a:rPr>
                <a:t> ইনপুট/আউটপুট এবং বাংলা </a:t>
              </a:r>
              <a:r>
                <a:rPr lang="bn-IN" sz="2700" dirty="0" smtClean="0">
                  <a:latin typeface="NikoshBAN" pitchFamily="2" charset="0"/>
                  <a:cs typeface="NikoshBAN" pitchFamily="2" charset="0"/>
                </a:rPr>
                <a:t>ভাষায়</a:t>
              </a:r>
              <a:r>
                <a:rPr lang="as-IN" sz="2700" dirty="0">
                  <a:latin typeface="NikoshBAN" pitchFamily="2" charset="0"/>
                  <a:cs typeface="NikoshBAN" pitchFamily="2" charset="0"/>
                </a:rPr>
                <a:t> প্রবিষ্ট/নিষ্কৃত হল </a:t>
              </a:r>
              <a:r>
                <a:rPr lang="as-IN" sz="2700" dirty="0" smtClean="0">
                  <a:latin typeface="NikoshBAN" pitchFamily="2" charset="0"/>
                  <a:cs typeface="NikoshBAN" pitchFamily="2" charset="0"/>
                </a:rPr>
                <a:t>কম্পিউটারের</a:t>
              </a:r>
              <a:endParaRPr lang="bn-IN" sz="2700" dirty="0" smtClean="0">
                <a:latin typeface="NikoshBAN" pitchFamily="2" charset="0"/>
                <a:cs typeface="NikoshBAN" pitchFamily="2" charset="0"/>
              </a:endParaRPr>
            </a:p>
            <a:p>
              <a:r>
                <a:rPr lang="as-IN" sz="2700" dirty="0" smtClean="0">
                  <a:latin typeface="NikoshBAN" pitchFamily="2" charset="0"/>
                  <a:cs typeface="NikoshBAN" pitchFamily="2" charset="0"/>
                </a:rPr>
                <a:t>সাথে মানুষের </a:t>
              </a:r>
              <a:r>
                <a:rPr lang="as-IN" sz="2700" dirty="0">
                  <a:latin typeface="NikoshBAN" pitchFamily="2" charset="0"/>
                  <a:cs typeface="NikoshBAN" pitchFamily="2" charset="0"/>
                </a:rPr>
                <a:t>যোগাযোগের অপর নাম। কম্পিউটারের </a:t>
              </a:r>
              <a:r>
                <a:rPr lang="bn-IN" sz="2700" dirty="0" smtClean="0">
                  <a:latin typeface="NikoshBAN" pitchFamily="2" charset="0"/>
                  <a:cs typeface="NikoshBAN" pitchFamily="2" charset="0"/>
                </a:rPr>
                <a:t>পরিভাষায়</a:t>
              </a:r>
              <a:r>
                <a:rPr lang="as-IN" sz="2700" dirty="0" smtClean="0">
                  <a:latin typeface="NikoshBAN" pitchFamily="2" charset="0"/>
                  <a:cs typeface="NikoshBAN" pitchFamily="2" charset="0"/>
                </a:rPr>
                <a:t> </a:t>
              </a:r>
              <a:r>
                <a:rPr lang="as-IN" sz="2700" dirty="0">
                  <a:latin typeface="NikoshBAN" pitchFamily="2" charset="0"/>
                  <a:cs typeface="NikoshBAN" pitchFamily="2" charset="0"/>
                </a:rPr>
                <a:t>ইনপুট/আউটপুট </a:t>
              </a:r>
              <a:endParaRPr lang="bn-IN" sz="2700" dirty="0" smtClean="0">
                <a:latin typeface="NikoshBAN" pitchFamily="2" charset="0"/>
                <a:cs typeface="NikoshBAN" pitchFamily="2" charset="0"/>
              </a:endParaRPr>
            </a:p>
            <a:p>
              <a:r>
                <a:rPr lang="as-IN" sz="2700" dirty="0" smtClean="0">
                  <a:latin typeface="NikoshBAN" pitchFamily="2" charset="0"/>
                  <a:cs typeface="NikoshBAN" pitchFamily="2" charset="0"/>
                </a:rPr>
                <a:t>বা আই/ও </a:t>
              </a:r>
              <a:r>
                <a:rPr lang="as-IN" sz="2700" dirty="0">
                  <a:latin typeface="NikoshBAN" pitchFamily="2" charset="0"/>
                  <a:cs typeface="NikoshBAN" pitchFamily="2" charset="0"/>
                </a:rPr>
                <a:t>হল </a:t>
              </a:r>
              <a:r>
                <a:rPr lang="as-IN" sz="2700" dirty="0" smtClean="0">
                  <a:latin typeface="NikoshBAN" pitchFamily="2" charset="0"/>
                  <a:cs typeface="NikoshBAN" pitchFamily="2" charset="0"/>
                </a:rPr>
                <a:t>একটি </a:t>
              </a:r>
              <a:r>
                <a:rPr lang="as-IN" sz="2700" dirty="0">
                  <a:latin typeface="NikoshBAN" pitchFamily="2" charset="0"/>
                  <a:cs typeface="NikoshBAN" pitchFamily="2" charset="0"/>
                </a:rPr>
                <a:t>তথ্য </a:t>
              </a:r>
              <a:r>
                <a:rPr lang="bn-IN" sz="2700" dirty="0" smtClean="0">
                  <a:latin typeface="NikoshBAN" pitchFamily="2" charset="0"/>
                  <a:cs typeface="NikoshBAN" pitchFamily="2" charset="0"/>
                </a:rPr>
                <a:t>প্রক্রিয়াকরন</a:t>
              </a:r>
              <a:r>
                <a:rPr lang="as-IN" sz="2700" dirty="0" smtClean="0">
                  <a:latin typeface="NikoshBAN" pitchFamily="2" charset="0"/>
                  <a:cs typeface="NikoshBAN" pitchFamily="2" charset="0"/>
                </a:rPr>
                <a:t> ব্যবস্থা</a:t>
              </a:r>
              <a:r>
                <a:rPr lang="bn-IN" sz="2700" dirty="0" smtClean="0">
                  <a:latin typeface="NikoshBAN" pitchFamily="2" charset="0"/>
                  <a:cs typeface="NikoshBAN" pitchFamily="2" charset="0"/>
                </a:rPr>
                <a:t>। </a:t>
              </a:r>
              <a:r>
                <a:rPr lang="as-IN" sz="2700" dirty="0">
                  <a:latin typeface="NikoshBAN" pitchFamily="2" charset="0"/>
                  <a:cs typeface="NikoshBAN" pitchFamily="2" charset="0"/>
                </a:rPr>
                <a:t>ইনপুট হল কম্পিউটার ব্যবস্থাকে প্রদত্ত বা এটিকে প্রবেশ করানো সংকেত বা তথ্য যা সেটি গ্রহণ করে এবং নিষ্কৃত বা আউটপুট হল ঠিক তার উল্টো মানে কমপিউটার ব্যবস্থা থেকে বেরিয়ে আসা বা নিষ্কাশিত সংকেত বা তথ্য যা আমরা গ্রহণ করি।</a:t>
              </a:r>
              <a:r>
                <a:rPr lang="bn-IN" sz="2700" dirty="0" smtClean="0">
                  <a:latin typeface="NikoshBAN" pitchFamily="2" charset="0"/>
                  <a:cs typeface="NikoshBAN" pitchFamily="2" charset="0"/>
                </a:rPr>
                <a:t> </a:t>
              </a:r>
              <a:endParaRPr lang="en-US" sz="2700" dirty="0">
                <a:latin typeface="NikoshBAN" pitchFamily="2" charset="0"/>
                <a:cs typeface="NikoshBAN" pitchFamily="2" charset="0"/>
              </a:endParaRPr>
            </a:p>
          </p:txBody>
        </p:sp>
      </p:grpSp>
      <p:sp>
        <p:nvSpPr>
          <p:cNvPr id="3" name="Rectangle 2"/>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42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28600"/>
            <a:ext cx="3887603" cy="584775"/>
          </a:xfrm>
          <a:prstGeom prst="rect">
            <a:avLst/>
          </a:prstGeom>
          <a:noFill/>
        </p:spPr>
        <p:txBody>
          <a:bodyPr wrap="none" rtlCol="0">
            <a:spAutoFit/>
          </a:bodyPr>
          <a:lstStyle/>
          <a:p>
            <a:r>
              <a:rPr lang="en-US" sz="3200" b="1" dirty="0" err="1" smtClean="0">
                <a:effectLst>
                  <a:outerShdw blurRad="38100" dist="38100" dir="2700000" algn="tl">
                    <a:srgbClr val="000000">
                      <a:alpha val="43137"/>
                    </a:srgbClr>
                  </a:outerShdw>
                </a:effectLst>
                <a:latin typeface="NikoshBAN" pitchFamily="2" charset="0"/>
                <a:cs typeface="NikoshBAN" pitchFamily="2" charset="0"/>
              </a:rPr>
              <a:t>বিভিন্ন</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ধরনের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ইনপুট</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r>
              <a:rPr lang="en-US" sz="3200" b="1" dirty="0" err="1" smtClean="0">
                <a:effectLst>
                  <a:outerShdw blurRad="38100" dist="38100" dir="2700000" algn="tl">
                    <a:srgbClr val="000000">
                      <a:alpha val="43137"/>
                    </a:srgbClr>
                  </a:outerShdw>
                </a:effectLst>
                <a:latin typeface="NikoshBAN" pitchFamily="2" charset="0"/>
                <a:cs typeface="NikoshBAN" pitchFamily="2" charset="0"/>
              </a:rPr>
              <a:t>ডিভাইস</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grpSp>
        <p:nvGrpSpPr>
          <p:cNvPr id="10" name="Group 9"/>
          <p:cNvGrpSpPr/>
          <p:nvPr/>
        </p:nvGrpSpPr>
        <p:grpSpPr>
          <a:xfrm>
            <a:off x="152400" y="533400"/>
            <a:ext cx="8763000" cy="6171914"/>
            <a:chOff x="152400" y="533400"/>
            <a:chExt cx="8763000" cy="6171914"/>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533400"/>
              <a:ext cx="2463800" cy="25746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1677" y="914400"/>
              <a:ext cx="2067523" cy="13749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1275" y="914400"/>
              <a:ext cx="3810000" cy="14954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3756" y="2443162"/>
              <a:ext cx="2488444" cy="220503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4038600"/>
              <a:ext cx="2454891" cy="245489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5876" y="4419600"/>
              <a:ext cx="3809524" cy="2285714"/>
            </a:xfrm>
            <a:prstGeom prst="rect">
              <a:avLst/>
            </a:prstGeom>
            <a:noFill/>
          </p:spPr>
        </p:pic>
      </p:grpSp>
      <p:sp>
        <p:nvSpPr>
          <p:cNvPr id="3" name="Rectangle 2"/>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41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04957" y="228600"/>
            <a:ext cx="1914307"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b="1" dirty="0" smtClean="0">
                <a:effectLst>
                  <a:outerShdw blurRad="38100" dist="38100" dir="2700000" algn="tl">
                    <a:srgbClr val="000000">
                      <a:alpha val="43137"/>
                    </a:srgbClr>
                  </a:outerShdw>
                </a:effectLst>
                <a:latin typeface="NikoshBAN" pitchFamily="2" charset="0"/>
                <a:cs typeface="NikoshBAN" pitchFamily="2" charset="0"/>
              </a:rPr>
              <a:t>জোড়ায় কাজ </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7-Point Star 3"/>
          <p:cNvSpPr/>
          <p:nvPr/>
        </p:nvSpPr>
        <p:spPr>
          <a:xfrm>
            <a:off x="55528" y="0"/>
            <a:ext cx="1524000" cy="1447800"/>
          </a:xfrm>
          <a:prstGeom prst="star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০৬</a:t>
            </a:r>
          </a:p>
          <a:p>
            <a:pPr algn="ctr"/>
            <a:r>
              <a:rPr lang="bn-IN" sz="2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মিনিট </a:t>
            </a:r>
            <a:endParaRPr lang="en-US" sz="2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15" name="Group 14"/>
          <p:cNvGrpSpPr/>
          <p:nvPr/>
        </p:nvGrpSpPr>
        <p:grpSpPr>
          <a:xfrm>
            <a:off x="34119" y="2438400"/>
            <a:ext cx="9088272" cy="4343400"/>
            <a:chOff x="34119" y="2438400"/>
            <a:chExt cx="9088272" cy="434340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963" y="2438400"/>
              <a:ext cx="1600200" cy="1600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1955" y="4423580"/>
              <a:ext cx="2220436" cy="197323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3344" y="4381500"/>
              <a:ext cx="1879092" cy="20574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19" y="4038600"/>
              <a:ext cx="2743200" cy="27432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2042" y="4520436"/>
              <a:ext cx="2176791" cy="17795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47925" y="2646144"/>
              <a:ext cx="2008170" cy="187429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04957" y="2577165"/>
              <a:ext cx="2266950" cy="1590674"/>
            </a:xfrm>
            <a:prstGeom prst="rect">
              <a:avLst/>
            </a:prstGeom>
          </p:spPr>
        </p:pic>
      </p:grpSp>
      <p:sp>
        <p:nvSpPr>
          <p:cNvPr id="14" name="TextBox 13"/>
          <p:cNvSpPr txBox="1"/>
          <p:nvPr/>
        </p:nvSpPr>
        <p:spPr>
          <a:xfrm>
            <a:off x="228600" y="1533913"/>
            <a:ext cx="8763000" cy="523220"/>
          </a:xfrm>
          <a:prstGeom prst="rect">
            <a:avLst/>
          </a:prstGeom>
          <a:noFill/>
        </p:spPr>
        <p:txBody>
          <a:bodyPr wrap="square" rtlCol="0">
            <a:spAutoFit/>
          </a:bodyPr>
          <a:lstStyle/>
          <a:p>
            <a:r>
              <a:rPr lang="bn-IN" sz="2800" dirty="0" smtClean="0">
                <a:latin typeface="NikoshBAN" pitchFamily="2" charset="0"/>
                <a:cs typeface="NikoshBAN" pitchFamily="2" charset="0"/>
              </a:rPr>
              <a:t>নিচের ডিভাইসগুলোর মধ্যে কোনটি আউটপুট ও কোনটি ইনপুট তা চিহ্নিত কর।  </a:t>
            </a:r>
            <a:endParaRPr lang="en-US" sz="2800" dirty="0">
              <a:latin typeface="NikoshBAN" pitchFamily="2" charset="0"/>
              <a:cs typeface="NikoshBAN" pitchFamily="2" charset="0"/>
            </a:endParaRPr>
          </a:p>
        </p:txBody>
      </p:sp>
      <p:sp>
        <p:nvSpPr>
          <p:cNvPr id="3" name="Rectangle 2"/>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39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600" y="384607"/>
            <a:ext cx="8709546" cy="4065699"/>
            <a:chOff x="358254" y="384607"/>
            <a:chExt cx="8709546" cy="4065699"/>
          </a:xfrm>
        </p:grpSpPr>
        <p:sp>
          <p:nvSpPr>
            <p:cNvPr id="2" name="TextBox 1"/>
            <p:cNvSpPr txBox="1"/>
            <p:nvPr/>
          </p:nvSpPr>
          <p:spPr>
            <a:xfrm>
              <a:off x="3336878" y="384607"/>
              <a:ext cx="2869696"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b="1" dirty="0" smtClean="0">
                  <a:effectLst>
                    <a:outerShdw blurRad="38100" dist="38100" dir="2700000" algn="tl">
                      <a:srgbClr val="000000">
                        <a:alpha val="43137"/>
                      </a:srgbClr>
                    </a:outerShdw>
                  </a:effectLst>
                  <a:latin typeface="NikoshBAN" pitchFamily="2" charset="0"/>
                  <a:cs typeface="NikoshBAN" pitchFamily="2" charset="0"/>
                </a:rPr>
                <a:t>মাল্টিমিডিয়া প্রজেক্টর</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088" y="903594"/>
              <a:ext cx="3546712" cy="35467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54" y="1424413"/>
              <a:ext cx="4572000" cy="2505075"/>
            </a:xfrm>
            <a:prstGeom prst="rect">
              <a:avLst/>
            </a:prstGeom>
          </p:spPr>
        </p:pic>
      </p:grpSp>
      <p:sp>
        <p:nvSpPr>
          <p:cNvPr id="6" name="TextBox 5"/>
          <p:cNvSpPr txBox="1"/>
          <p:nvPr/>
        </p:nvSpPr>
        <p:spPr>
          <a:xfrm>
            <a:off x="546346" y="5049670"/>
            <a:ext cx="8191449" cy="954107"/>
          </a:xfrm>
          <a:prstGeom prst="rect">
            <a:avLst/>
          </a:prstGeom>
          <a:noFill/>
        </p:spPr>
        <p:txBody>
          <a:bodyPr wrap="square" rtlCol="0">
            <a:spAutoFit/>
          </a:bodyPr>
          <a:lstStyle/>
          <a:p>
            <a:r>
              <a:rPr lang="en-US" sz="2800" cap="all" dirty="0" err="1">
                <a:ln w="9000" cmpd="sng">
                  <a:noFill/>
                  <a:prstDash val="solid"/>
                </a:ln>
                <a:solidFill>
                  <a:sysClr val="windowText" lastClr="000000"/>
                </a:solidFill>
                <a:latin typeface="NikoshBAN" pitchFamily="2" charset="0"/>
                <a:cs typeface="NikoshBAN" pitchFamily="2" charset="0"/>
              </a:rPr>
              <a:t>কোন</a:t>
            </a:r>
            <a:r>
              <a:rPr lang="en-US" sz="2800" cap="all" dirty="0">
                <a:ln w="9000" cmpd="sng">
                  <a:noFill/>
                  <a:prstDash val="solid"/>
                </a:ln>
                <a:solidFill>
                  <a:sysClr val="windowText" lastClr="000000"/>
                </a:solidFill>
                <a:latin typeface="NikoshBAN" pitchFamily="2" charset="0"/>
                <a:cs typeface="NikoshBAN" pitchFamily="2" charset="0"/>
              </a:rPr>
              <a:t> </a:t>
            </a:r>
            <a:r>
              <a:rPr lang="en-US" sz="2800" cap="all" dirty="0" err="1">
                <a:ln w="9000" cmpd="sng">
                  <a:noFill/>
                  <a:prstDash val="solid"/>
                </a:ln>
                <a:solidFill>
                  <a:sysClr val="windowText" lastClr="000000"/>
                </a:solidFill>
                <a:latin typeface="NikoshBAN" pitchFamily="2" charset="0"/>
                <a:cs typeface="NikoshBAN" pitchFamily="2" charset="0"/>
              </a:rPr>
              <a:t>তথ্য</a:t>
            </a:r>
            <a:r>
              <a:rPr lang="en-US" sz="2800" cap="all" dirty="0">
                <a:ln w="9000" cmpd="sng">
                  <a:noFill/>
                  <a:prstDash val="solid"/>
                </a:ln>
                <a:solidFill>
                  <a:sysClr val="windowText" lastClr="000000"/>
                </a:solidFill>
                <a:latin typeface="NikoshBAN" pitchFamily="2" charset="0"/>
                <a:cs typeface="NikoshBAN" pitchFamily="2" charset="0"/>
              </a:rPr>
              <a:t>, </a:t>
            </a:r>
            <a:r>
              <a:rPr lang="en-US" sz="2800" cap="all" dirty="0" err="1" smtClean="0">
                <a:ln w="9000" cmpd="sng">
                  <a:noFill/>
                  <a:prstDash val="solid"/>
                </a:ln>
                <a:solidFill>
                  <a:sysClr val="windowText" lastClr="000000"/>
                </a:solidFill>
                <a:latin typeface="NikoshBAN" pitchFamily="2" charset="0"/>
                <a:cs typeface="NikoshBAN" pitchFamily="2" charset="0"/>
              </a:rPr>
              <a:t>প্রোগ্রাম</a:t>
            </a:r>
            <a:r>
              <a:rPr lang="bn-IN" sz="2800" cap="all" dirty="0">
                <a:ln w="9000" cmpd="sng">
                  <a:noFill/>
                  <a:prstDash val="solid"/>
                </a:ln>
                <a:solidFill>
                  <a:sysClr val="windowText" lastClr="000000"/>
                </a:solidFill>
                <a:latin typeface="NikoshBAN" pitchFamily="2" charset="0"/>
                <a:cs typeface="NikoshBAN" pitchFamily="2" charset="0"/>
              </a:rPr>
              <a:t>,</a:t>
            </a:r>
            <a:r>
              <a:rPr lang="en-US" sz="2800" cap="all" dirty="0" smtClean="0">
                <a:ln w="9000" cmpd="sng">
                  <a:noFill/>
                  <a:prstDash val="solid"/>
                </a:ln>
                <a:solidFill>
                  <a:sysClr val="windowText" lastClr="000000"/>
                </a:solidFill>
                <a:latin typeface="NikoshBAN" pitchFamily="2" charset="0"/>
                <a:cs typeface="NikoshBAN" pitchFamily="2" charset="0"/>
              </a:rPr>
              <a:t> </a:t>
            </a:r>
            <a:r>
              <a:rPr lang="en-US" sz="2800" cap="all" dirty="0" err="1">
                <a:ln w="9000" cmpd="sng">
                  <a:noFill/>
                  <a:prstDash val="solid"/>
                </a:ln>
                <a:solidFill>
                  <a:sysClr val="windowText" lastClr="000000"/>
                </a:solidFill>
                <a:latin typeface="NikoshBAN" pitchFamily="2" charset="0"/>
                <a:cs typeface="NikoshBAN" pitchFamily="2" charset="0"/>
              </a:rPr>
              <a:t>মুভি</a:t>
            </a:r>
            <a:r>
              <a:rPr lang="en-US" sz="2800" cap="all" dirty="0">
                <a:ln w="9000" cmpd="sng">
                  <a:noFill/>
                  <a:prstDash val="solid"/>
                </a:ln>
                <a:solidFill>
                  <a:sysClr val="windowText" lastClr="000000"/>
                </a:solidFill>
                <a:latin typeface="NikoshBAN" pitchFamily="2" charset="0"/>
                <a:cs typeface="NikoshBAN" pitchFamily="2" charset="0"/>
              </a:rPr>
              <a:t> </a:t>
            </a:r>
            <a:r>
              <a:rPr lang="en-US" sz="2800" cap="all" dirty="0" err="1">
                <a:ln w="9000" cmpd="sng">
                  <a:noFill/>
                  <a:prstDash val="solid"/>
                </a:ln>
                <a:solidFill>
                  <a:sysClr val="windowText" lastClr="000000"/>
                </a:solidFill>
                <a:latin typeface="NikoshBAN" pitchFamily="2" charset="0"/>
                <a:cs typeface="NikoshBAN" pitchFamily="2" charset="0"/>
              </a:rPr>
              <a:t>বড়</a:t>
            </a:r>
            <a:r>
              <a:rPr lang="en-US" sz="2800" cap="all" dirty="0">
                <a:ln w="9000" cmpd="sng">
                  <a:noFill/>
                  <a:prstDash val="solid"/>
                </a:ln>
                <a:solidFill>
                  <a:sysClr val="windowText" lastClr="000000"/>
                </a:solidFill>
                <a:latin typeface="NikoshBAN" pitchFamily="2" charset="0"/>
                <a:cs typeface="NikoshBAN" pitchFamily="2" charset="0"/>
              </a:rPr>
              <a:t> </a:t>
            </a:r>
            <a:r>
              <a:rPr lang="bn-IN" sz="2800" cap="all" dirty="0" smtClean="0">
                <a:ln w="9000" cmpd="sng">
                  <a:noFill/>
                  <a:prstDash val="solid"/>
                </a:ln>
                <a:solidFill>
                  <a:sysClr val="windowText" lastClr="000000"/>
                </a:solidFill>
                <a:latin typeface="NikoshBAN" pitchFamily="2" charset="0"/>
                <a:cs typeface="NikoshBAN" pitchFamily="2" charset="0"/>
              </a:rPr>
              <a:t>পর্দায় বা </a:t>
            </a:r>
            <a:r>
              <a:rPr lang="en-US" sz="2800" cap="all" dirty="0" err="1" smtClean="0">
                <a:ln w="9000" cmpd="sng">
                  <a:noFill/>
                  <a:prstDash val="solid"/>
                </a:ln>
                <a:solidFill>
                  <a:sysClr val="windowText" lastClr="000000"/>
                </a:solidFill>
                <a:latin typeface="NikoshBAN" pitchFamily="2" charset="0"/>
                <a:cs typeface="NikoshBAN" pitchFamily="2" charset="0"/>
              </a:rPr>
              <a:t>স্ক্রীনে</a:t>
            </a:r>
            <a:r>
              <a:rPr lang="en-US" sz="2800" cap="all" dirty="0" smtClean="0">
                <a:ln w="9000" cmpd="sng">
                  <a:noFill/>
                  <a:prstDash val="solid"/>
                </a:ln>
                <a:solidFill>
                  <a:sysClr val="windowText" lastClr="000000"/>
                </a:solidFill>
                <a:latin typeface="NikoshBAN" pitchFamily="2" charset="0"/>
                <a:cs typeface="NikoshBAN" pitchFamily="2" charset="0"/>
              </a:rPr>
              <a:t> </a:t>
            </a:r>
            <a:r>
              <a:rPr lang="en-US" sz="2800" cap="all" dirty="0" err="1">
                <a:ln w="9000" cmpd="sng">
                  <a:noFill/>
                  <a:prstDash val="solid"/>
                </a:ln>
                <a:solidFill>
                  <a:sysClr val="windowText" lastClr="000000"/>
                </a:solidFill>
                <a:latin typeface="NikoshBAN" pitchFamily="2" charset="0"/>
                <a:cs typeface="NikoshBAN" pitchFamily="2" charset="0"/>
              </a:rPr>
              <a:t>উপস্থাপন</a:t>
            </a:r>
            <a:r>
              <a:rPr lang="en-US" sz="2800" cap="all" dirty="0">
                <a:ln w="9000" cmpd="sng">
                  <a:noFill/>
                  <a:prstDash val="solid"/>
                </a:ln>
                <a:solidFill>
                  <a:sysClr val="windowText" lastClr="000000"/>
                </a:solidFill>
                <a:latin typeface="NikoshBAN" pitchFamily="2" charset="0"/>
                <a:cs typeface="NikoshBAN" pitchFamily="2" charset="0"/>
              </a:rPr>
              <a:t> </a:t>
            </a:r>
            <a:r>
              <a:rPr lang="en-US" sz="2800" cap="all" dirty="0" err="1">
                <a:ln w="9000" cmpd="sng">
                  <a:noFill/>
                  <a:prstDash val="solid"/>
                </a:ln>
                <a:solidFill>
                  <a:sysClr val="windowText" lastClr="000000"/>
                </a:solidFill>
                <a:latin typeface="NikoshBAN" pitchFamily="2" charset="0"/>
                <a:cs typeface="NikoshBAN" pitchFamily="2" charset="0"/>
              </a:rPr>
              <a:t>করার</a:t>
            </a:r>
            <a:r>
              <a:rPr lang="en-US" sz="2800" cap="all" dirty="0">
                <a:ln w="9000" cmpd="sng">
                  <a:noFill/>
                  <a:prstDash val="solid"/>
                </a:ln>
                <a:solidFill>
                  <a:sysClr val="windowText" lastClr="000000"/>
                </a:solidFill>
                <a:latin typeface="NikoshBAN" pitchFamily="2" charset="0"/>
                <a:cs typeface="NikoshBAN" pitchFamily="2" charset="0"/>
              </a:rPr>
              <a:t> </a:t>
            </a:r>
            <a:r>
              <a:rPr lang="en-US" sz="2800" cap="all" dirty="0" err="1" smtClean="0">
                <a:ln w="9000" cmpd="sng">
                  <a:noFill/>
                  <a:prstDash val="solid"/>
                </a:ln>
                <a:solidFill>
                  <a:sysClr val="windowText" lastClr="000000"/>
                </a:solidFill>
                <a:latin typeface="NikoshBAN" pitchFamily="2" charset="0"/>
                <a:cs typeface="NikoshBAN" pitchFamily="2" charset="0"/>
              </a:rPr>
              <a:t>যন্ত্র</a:t>
            </a:r>
            <a:r>
              <a:rPr lang="bn-IN" sz="2800" cap="all" dirty="0" smtClean="0">
                <a:ln w="9000" cmpd="sng">
                  <a:noFill/>
                  <a:prstDash val="solid"/>
                </a:ln>
                <a:solidFill>
                  <a:sysClr val="windowText" lastClr="000000"/>
                </a:solidFill>
                <a:latin typeface="NikoshBAN" pitchFamily="2" charset="0"/>
                <a:cs typeface="NikoshBAN" pitchFamily="2" charset="0"/>
              </a:rPr>
              <a:t>টির নামই </a:t>
            </a:r>
          </a:p>
          <a:p>
            <a:r>
              <a:rPr lang="bn-IN" sz="2800" cap="all" dirty="0" smtClean="0">
                <a:ln w="9000" cmpd="sng">
                  <a:noFill/>
                  <a:prstDash val="solid"/>
                </a:ln>
                <a:solidFill>
                  <a:sysClr val="windowText" lastClr="000000"/>
                </a:solidFill>
                <a:latin typeface="NikoshBAN" pitchFamily="2" charset="0"/>
                <a:cs typeface="NikoshBAN" pitchFamily="2" charset="0"/>
              </a:rPr>
              <a:t>হচ্ছে প্রজেক্টর। </a:t>
            </a:r>
            <a:endParaRPr lang="en-US" sz="2800" cap="all" dirty="0">
              <a:ln w="9000" cmpd="sng">
                <a:noFill/>
                <a:prstDash val="solid"/>
              </a:ln>
              <a:solidFill>
                <a:sysClr val="windowText" lastClr="000000"/>
              </a:solidFill>
              <a:latin typeface="NikoshBAN" pitchFamily="2" charset="0"/>
              <a:cs typeface="NikoshBAN" pitchFamily="2" charset="0"/>
            </a:endParaRPr>
          </a:p>
        </p:txBody>
      </p:sp>
      <p:sp>
        <p:nvSpPr>
          <p:cNvPr id="7" name="Rectangle 6"/>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71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791200"/>
            <a:ext cx="7848600" cy="523220"/>
          </a:xfrm>
          <a:prstGeom prst="rect">
            <a:avLst/>
          </a:prstGeom>
          <a:noFill/>
        </p:spPr>
        <p:txBody>
          <a:bodyPr wrap="square" rtlCol="0">
            <a:spAutoFit/>
          </a:bodyPr>
          <a:lstStyle/>
          <a:p>
            <a:r>
              <a:rPr lang="bn-IN" sz="2800" dirty="0" smtClean="0">
                <a:latin typeface="NikoshBAN" pitchFamily="2" charset="0"/>
                <a:cs typeface="NikoshBAN" pitchFamily="2" charset="0"/>
              </a:rPr>
              <a:t>মাল্টিমিডিয়া প্রজেক্টর সাধারণত </a:t>
            </a:r>
            <a:r>
              <a:rPr lang="bn-IN" sz="2800" dirty="0" smtClean="0">
                <a:latin typeface="NikoshBAN" pitchFamily="2" charset="0"/>
                <a:cs typeface="NikoshBAN" pitchFamily="2" charset="0"/>
              </a:rPr>
              <a:t>প্রেজে</a:t>
            </a:r>
            <a:r>
              <a:rPr lang="en-US" sz="2800" dirty="0" err="1" smtClean="0">
                <a:latin typeface="NikoshBAN" pitchFamily="2" charset="0"/>
                <a:cs typeface="NikoshBAN" pitchFamily="2" charset="0"/>
              </a:rPr>
              <a:t>ন্টে</a:t>
            </a:r>
            <a:r>
              <a:rPr lang="bn-IN" sz="2800" dirty="0" smtClean="0">
                <a:latin typeface="NikoshBAN" pitchFamily="2" charset="0"/>
                <a:cs typeface="NikoshBAN" pitchFamily="2" charset="0"/>
              </a:rPr>
              <a:t>শনের </a:t>
            </a:r>
            <a:r>
              <a:rPr lang="bn-IN" sz="2800" dirty="0" smtClean="0">
                <a:latin typeface="NikoshBAN" pitchFamily="2" charset="0"/>
                <a:cs typeface="NikoshBAN" pitchFamily="2" charset="0"/>
              </a:rPr>
              <a:t>কাজে ব্যবহার করা হয়</a:t>
            </a:r>
            <a:r>
              <a:rPr lang="bn-IN" sz="2800"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81025"/>
            <a:ext cx="7620000" cy="4600575"/>
          </a:xfrm>
          <a:prstGeom prst="rect">
            <a:avLst/>
          </a:prstGeom>
        </p:spPr>
      </p:pic>
      <p:sp>
        <p:nvSpPr>
          <p:cNvPr id="2" name="Rectangle 1"/>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92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803" y="457200"/>
            <a:ext cx="7620000" cy="4733925"/>
          </a:xfrm>
          <a:prstGeom prst="rect">
            <a:avLst/>
          </a:prstGeom>
        </p:spPr>
      </p:pic>
      <p:sp>
        <p:nvSpPr>
          <p:cNvPr id="4" name="TextBox 3"/>
          <p:cNvSpPr txBox="1"/>
          <p:nvPr/>
        </p:nvSpPr>
        <p:spPr>
          <a:xfrm>
            <a:off x="532510" y="5562600"/>
            <a:ext cx="8042586" cy="954107"/>
          </a:xfrm>
          <a:prstGeom prst="rect">
            <a:avLst/>
          </a:prstGeom>
          <a:noFill/>
        </p:spPr>
        <p:txBody>
          <a:bodyPr wrap="none" rtlCol="0">
            <a:spAutoFit/>
          </a:bodyPr>
          <a:lstStyle/>
          <a:p>
            <a:r>
              <a:rPr lang="bn-IN" sz="2800" dirty="0" smtClean="0">
                <a:latin typeface="NikoshBAN" pitchFamily="2" charset="0"/>
                <a:cs typeface="NikoshBAN" pitchFamily="2" charset="0"/>
              </a:rPr>
              <a:t>দূরবর্তী স্ক্রীনে বা দেয়ালে মাল্টিমিডিয়া প্রজেক্টরের মাধ্যমে উজ্জ্বল ইমেজ </a:t>
            </a:r>
          </a:p>
          <a:p>
            <a:r>
              <a:rPr lang="bn-IN" sz="2800" dirty="0" smtClean="0">
                <a:latin typeface="NikoshBAN" pitchFamily="2" charset="0"/>
                <a:cs typeface="NikoshBAN" pitchFamily="2" charset="0"/>
              </a:rPr>
              <a:t>বা ছবি তৈরি করা যায়। </a:t>
            </a:r>
            <a:endParaRPr lang="en-US" sz="2800" dirty="0">
              <a:latin typeface="NikoshBAN" pitchFamily="2" charset="0"/>
              <a:cs typeface="NikoshBAN" pitchFamily="2" charset="0"/>
            </a:endParaRPr>
          </a:p>
        </p:txBody>
      </p:sp>
      <p:sp>
        <p:nvSpPr>
          <p:cNvPr id="3" name="Rectangle 2"/>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048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39090" y="490538"/>
            <a:ext cx="8095310" cy="4538662"/>
            <a:chOff x="439090" y="490538"/>
            <a:chExt cx="8095310" cy="4538662"/>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776182"/>
              <a:ext cx="2316457" cy="20526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90" y="642938"/>
              <a:ext cx="2657475" cy="17145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90538"/>
              <a:ext cx="3733800" cy="20193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2754573"/>
              <a:ext cx="3733800" cy="2274627"/>
            </a:xfrm>
            <a:prstGeom prst="rect">
              <a:avLst/>
            </a:prstGeom>
          </p:spPr>
        </p:pic>
      </p:grpSp>
      <p:sp>
        <p:nvSpPr>
          <p:cNvPr id="7" name="TextBox 6"/>
          <p:cNvSpPr txBox="1"/>
          <p:nvPr/>
        </p:nvSpPr>
        <p:spPr>
          <a:xfrm>
            <a:off x="1767827" y="5782101"/>
            <a:ext cx="6034024" cy="523220"/>
          </a:xfrm>
          <a:prstGeom prst="rect">
            <a:avLst/>
          </a:prstGeom>
          <a:noFill/>
        </p:spPr>
        <p:txBody>
          <a:bodyPr wrap="none" rtlCol="0">
            <a:spAutoFit/>
          </a:bodyPr>
          <a:lstStyle/>
          <a:p>
            <a:r>
              <a:rPr lang="bn-IN" sz="2800" dirty="0" smtClean="0">
                <a:latin typeface="NikoshBAN" pitchFamily="2" charset="0"/>
                <a:cs typeface="NikoshBAN" pitchFamily="2" charset="0"/>
              </a:rPr>
              <a:t>প্রজেক্টর এলইডি বা এলসিডি দুই ধরনেরই হতে পারে। </a:t>
            </a:r>
            <a:endParaRPr lang="en-US" sz="2800" dirty="0">
              <a:latin typeface="NikoshBAN" pitchFamily="2" charset="0"/>
              <a:cs typeface="NikoshBAN" pitchFamily="2" charset="0"/>
            </a:endParaRPr>
          </a:p>
        </p:txBody>
      </p:sp>
      <p:sp>
        <p:nvSpPr>
          <p:cNvPr id="4" name="Rectangle 3"/>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81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31043" y="228600"/>
            <a:ext cx="8331957" cy="5475808"/>
            <a:chOff x="152400" y="457199"/>
            <a:chExt cx="8331957" cy="5475808"/>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3958" y="3173104"/>
              <a:ext cx="3200399" cy="2590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57199"/>
              <a:ext cx="2686050" cy="213360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504" y="3004001"/>
              <a:ext cx="3657600" cy="292900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457200"/>
              <a:ext cx="3307907" cy="2133600"/>
            </a:xfrm>
            <a:prstGeom prst="rect">
              <a:avLst/>
            </a:prstGeom>
          </p:spPr>
        </p:pic>
      </p:grpSp>
      <p:sp>
        <p:nvSpPr>
          <p:cNvPr id="7" name="TextBox 6"/>
          <p:cNvSpPr txBox="1"/>
          <p:nvPr/>
        </p:nvSpPr>
        <p:spPr>
          <a:xfrm>
            <a:off x="3429000" y="5910590"/>
            <a:ext cx="1810111" cy="523220"/>
          </a:xfrm>
          <a:prstGeom prst="rect">
            <a:avLst/>
          </a:prstGeom>
          <a:noFill/>
        </p:spPr>
        <p:txBody>
          <a:bodyPr wrap="none" rtlCol="0">
            <a:spAutoFit/>
          </a:bodyPr>
          <a:lstStyle/>
          <a:p>
            <a:r>
              <a:rPr lang="bn-IN" sz="2800" b="1" dirty="0" smtClean="0">
                <a:effectLst>
                  <a:outerShdw blurRad="38100" dist="38100" dir="2700000" algn="tl">
                    <a:srgbClr val="000000">
                      <a:alpha val="43137"/>
                    </a:srgbClr>
                  </a:outerShdw>
                </a:effectLst>
                <a:latin typeface="NikoshBAN" pitchFamily="2" charset="0"/>
                <a:cs typeface="NikoshBAN" pitchFamily="2" charset="0"/>
              </a:rPr>
              <a:t>পকেট প্রজেক্টর</a:t>
            </a:r>
            <a:endParaRPr lang="en-US" sz="28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8" name="Rectangle 7"/>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1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152400"/>
            <a:ext cx="8565107" cy="2514600"/>
            <a:chOff x="381000" y="152400"/>
            <a:chExt cx="8565107" cy="251460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2514600" cy="2514600"/>
            </a:xfrm>
            <a:prstGeom prst="rect">
              <a:avLst/>
            </a:prstGeom>
          </p:spPr>
        </p:pic>
        <p:sp>
          <p:nvSpPr>
            <p:cNvPr id="3" name="TextBox 2"/>
            <p:cNvSpPr txBox="1"/>
            <p:nvPr/>
          </p:nvSpPr>
          <p:spPr>
            <a:xfrm>
              <a:off x="3720314" y="714036"/>
              <a:ext cx="1689886"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b="1" dirty="0" smtClean="0">
                  <a:effectLst>
                    <a:outerShdw blurRad="38100" dist="38100" dir="2700000" algn="tl">
                      <a:srgbClr val="000000">
                        <a:alpha val="43137"/>
                      </a:srgbClr>
                    </a:outerShdw>
                  </a:effectLst>
                  <a:latin typeface="NikoshBAN" pitchFamily="2" charset="0"/>
                  <a:cs typeface="NikoshBAN" pitchFamily="2" charset="0"/>
                </a:rPr>
                <a:t>দলগত কাজ</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7-Point Star 3"/>
            <p:cNvSpPr/>
            <p:nvPr/>
          </p:nvSpPr>
          <p:spPr>
            <a:xfrm>
              <a:off x="7117307" y="182341"/>
              <a:ext cx="1828800" cy="1648164"/>
            </a:xfrm>
            <a:prstGeom prst="star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১০</a:t>
              </a:r>
            </a:p>
            <a:p>
              <a:pPr algn="ctr"/>
              <a:r>
                <a:rPr lang="bn-IN" sz="32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মিনিট </a:t>
              </a:r>
              <a:endPar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grpSp>
      <p:sp>
        <p:nvSpPr>
          <p:cNvPr id="6" name="TextBox 5"/>
          <p:cNvSpPr txBox="1"/>
          <p:nvPr/>
        </p:nvSpPr>
        <p:spPr>
          <a:xfrm>
            <a:off x="857377" y="5968425"/>
            <a:ext cx="7415760" cy="584775"/>
          </a:xfrm>
          <a:prstGeom prst="rect">
            <a:avLst/>
          </a:prstGeom>
          <a:noFill/>
        </p:spPr>
        <p:txBody>
          <a:bodyPr wrap="square" rtlCol="0">
            <a:spAutoFit/>
          </a:bodyPr>
          <a:lstStyle/>
          <a:p>
            <a:r>
              <a:rPr lang="bn-IN" sz="3200" dirty="0" smtClean="0">
                <a:latin typeface="NikoshBAN" pitchFamily="2" charset="0"/>
                <a:cs typeface="NikoshBAN" pitchFamily="2" charset="0"/>
              </a:rPr>
              <a:t>ক্লাসরুমে মাল্টিমিডিয়া প্রজেক্টর ব্যবহারের সুবিধাগুলি লিখ।  </a:t>
            </a:r>
            <a:endParaRPr lang="en-US" sz="3200" dirty="0">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13" y="2084562"/>
            <a:ext cx="8434087" cy="3660950"/>
          </a:xfrm>
          <a:prstGeom prst="rect">
            <a:avLst/>
          </a:prstGeom>
        </p:spPr>
      </p:pic>
      <p:sp>
        <p:nvSpPr>
          <p:cNvPr id="7" name="Rectangle 6"/>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79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4572000" y="609600"/>
            <a:ext cx="0" cy="4953000"/>
          </a:xfrm>
          <a:prstGeom prst="line">
            <a:avLst/>
          </a:prstGeom>
          <a:ln w="8890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4421" y="-76200"/>
            <a:ext cx="1515158" cy="646331"/>
          </a:xfrm>
          <a:prstGeom prst="rect">
            <a:avLst/>
          </a:prstGeom>
          <a:noFill/>
        </p:spPr>
        <p:txBody>
          <a:bodyPr wrap="none" rtlCol="0">
            <a:spAutoFit/>
          </a:bodyPr>
          <a:lstStyle/>
          <a:p>
            <a:r>
              <a:rPr lang="bn-IN" sz="3600" b="1" dirty="0" smtClean="0">
                <a:effectLst>
                  <a:outerShdw blurRad="38100" dist="38100" dir="2700000" algn="tl">
                    <a:srgbClr val="000000">
                      <a:alpha val="43137"/>
                    </a:srgbClr>
                  </a:outerShdw>
                </a:effectLst>
                <a:latin typeface="NikoshBAN" pitchFamily="2" charset="0"/>
                <a:cs typeface="NikoshBAN" pitchFamily="2" charset="0"/>
              </a:rPr>
              <a:t>পরিচিতি </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1" name="TextBox 10"/>
          <p:cNvSpPr txBox="1"/>
          <p:nvPr/>
        </p:nvSpPr>
        <p:spPr>
          <a:xfrm>
            <a:off x="362823" y="1929586"/>
            <a:ext cx="3980577" cy="221599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bn-IN" sz="3000" b="1" dirty="0" smtClean="0">
                <a:solidFill>
                  <a:srgbClr val="FFC000"/>
                </a:solidFill>
                <a:latin typeface="NikoshBAN" pitchFamily="2" charset="0"/>
                <a:cs typeface="NikoshBAN" pitchFamily="2" charset="0"/>
              </a:rPr>
              <a:t>মোঃ শামসুদ্দোহা</a:t>
            </a:r>
          </a:p>
          <a:p>
            <a:pPr algn="ctr"/>
            <a:r>
              <a:rPr lang="bn-IN" sz="2400" b="1" dirty="0" smtClean="0">
                <a:solidFill>
                  <a:srgbClr val="FFC000"/>
                </a:solidFill>
                <a:latin typeface="NikoshBAN" pitchFamily="2" charset="0"/>
                <a:cs typeface="NikoshBAN" pitchFamily="2" charset="0"/>
              </a:rPr>
              <a:t>সহকারী শিক্ষক(ইংরেজী) </a:t>
            </a:r>
          </a:p>
          <a:p>
            <a:pPr algn="ctr"/>
            <a:r>
              <a:rPr lang="bn-IN" sz="2800" b="1" dirty="0" smtClean="0">
                <a:solidFill>
                  <a:srgbClr val="FFC000"/>
                </a:solidFill>
                <a:latin typeface="NikoshBAN" pitchFamily="2" charset="0"/>
                <a:cs typeface="NikoshBAN" pitchFamily="2" charset="0"/>
              </a:rPr>
              <a:t>গাংগোর উচ্চ বিদ্যালয়</a:t>
            </a:r>
          </a:p>
          <a:p>
            <a:pPr algn="ctr"/>
            <a:r>
              <a:rPr lang="bn-IN" sz="2800" b="1" dirty="0" smtClean="0">
                <a:solidFill>
                  <a:srgbClr val="FFC000"/>
                </a:solidFill>
                <a:latin typeface="NikoshBAN" pitchFamily="2" charset="0"/>
                <a:cs typeface="NikoshBAN" pitchFamily="2" charset="0"/>
              </a:rPr>
              <a:t>নিয়ামতপুর, নওগাঁ। </a:t>
            </a:r>
          </a:p>
          <a:p>
            <a:pPr algn="ctr"/>
            <a:r>
              <a:rPr lang="en-US" sz="2800" b="1" dirty="0" smtClean="0">
                <a:solidFill>
                  <a:srgbClr val="FFC000"/>
                </a:solidFill>
                <a:latin typeface="Times New Roman" pitchFamily="18" charset="0"/>
                <a:cs typeface="Times New Roman" pitchFamily="18" charset="0"/>
              </a:rPr>
              <a:t>shamshzoha@gmail.com</a:t>
            </a:r>
            <a:endParaRPr lang="bn-IN" sz="2800" b="1" dirty="0" smtClean="0">
              <a:solidFill>
                <a:srgbClr val="FFC000"/>
              </a:solidFill>
              <a:latin typeface="Times New Roman" pitchFamily="18" charset="0"/>
              <a:cs typeface="Times New Roman" pitchFamily="18" charset="0"/>
            </a:endParaRPr>
          </a:p>
        </p:txBody>
      </p:sp>
      <p:sp>
        <p:nvSpPr>
          <p:cNvPr id="13" name="TextBox 12"/>
          <p:cNvSpPr txBox="1"/>
          <p:nvPr/>
        </p:nvSpPr>
        <p:spPr>
          <a:xfrm>
            <a:off x="4739371" y="1929586"/>
            <a:ext cx="4099829" cy="224676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000" b="1" dirty="0" err="1" smtClean="0">
                <a:solidFill>
                  <a:srgbClr val="FFC000"/>
                </a:solidFill>
                <a:latin typeface="NikoshBAN" pitchFamily="2" charset="0"/>
                <a:cs typeface="NikoshBAN" pitchFamily="2" charset="0"/>
              </a:rPr>
              <a:t>বিষয়ঃ</a:t>
            </a:r>
            <a:r>
              <a:rPr lang="en-US" sz="3000" b="1" dirty="0" smtClean="0">
                <a:solidFill>
                  <a:srgbClr val="FFC000"/>
                </a:solidFill>
                <a:latin typeface="NikoshBAN" pitchFamily="2" charset="0"/>
                <a:cs typeface="NikoshBAN" pitchFamily="2" charset="0"/>
              </a:rPr>
              <a:t> </a:t>
            </a:r>
            <a:r>
              <a:rPr lang="en-US" sz="3000" b="1" dirty="0" err="1" smtClean="0">
                <a:solidFill>
                  <a:srgbClr val="FFC000"/>
                </a:solidFill>
                <a:latin typeface="NikoshBAN" pitchFamily="2" charset="0"/>
                <a:cs typeface="NikoshBAN" pitchFamily="2" charset="0"/>
              </a:rPr>
              <a:t>তথ্য</a:t>
            </a:r>
            <a:r>
              <a:rPr lang="en-US" sz="3000" b="1" dirty="0" smtClean="0">
                <a:solidFill>
                  <a:srgbClr val="FFC000"/>
                </a:solidFill>
                <a:latin typeface="NikoshBAN" pitchFamily="2" charset="0"/>
                <a:cs typeface="NikoshBAN" pitchFamily="2" charset="0"/>
              </a:rPr>
              <a:t> ও </a:t>
            </a:r>
            <a:r>
              <a:rPr lang="en-US" sz="3000" b="1" dirty="0" err="1" smtClean="0">
                <a:solidFill>
                  <a:srgbClr val="FFC000"/>
                </a:solidFill>
                <a:latin typeface="NikoshBAN" pitchFamily="2" charset="0"/>
                <a:cs typeface="NikoshBAN" pitchFamily="2" charset="0"/>
              </a:rPr>
              <a:t>যোগাযোগ</a:t>
            </a:r>
            <a:r>
              <a:rPr lang="en-US" sz="3000" b="1" dirty="0" smtClean="0">
                <a:solidFill>
                  <a:srgbClr val="FFC000"/>
                </a:solidFill>
                <a:latin typeface="NikoshBAN" pitchFamily="2" charset="0"/>
                <a:cs typeface="NikoshBAN" pitchFamily="2" charset="0"/>
              </a:rPr>
              <a:t> </a:t>
            </a:r>
            <a:r>
              <a:rPr lang="en-US" sz="3000" b="1" dirty="0" err="1" smtClean="0">
                <a:solidFill>
                  <a:srgbClr val="FFC000"/>
                </a:solidFill>
                <a:latin typeface="NikoshBAN" pitchFamily="2" charset="0"/>
                <a:cs typeface="NikoshBAN" pitchFamily="2" charset="0"/>
              </a:rPr>
              <a:t>প্রযুক্তি</a:t>
            </a:r>
            <a:r>
              <a:rPr lang="en-US" sz="3000" b="1" dirty="0" smtClean="0">
                <a:solidFill>
                  <a:srgbClr val="FFC000"/>
                </a:solidFill>
                <a:latin typeface="NikoshBAN" pitchFamily="2" charset="0"/>
                <a:cs typeface="NikoshBAN" pitchFamily="2" charset="0"/>
              </a:rPr>
              <a:t> </a:t>
            </a:r>
            <a:endParaRPr lang="bn-IN" sz="3000" b="1" dirty="0" smtClean="0">
              <a:solidFill>
                <a:srgbClr val="FFC000"/>
              </a:solidFill>
              <a:latin typeface="NikoshBAN" pitchFamily="2" charset="0"/>
              <a:cs typeface="NikoshBAN" pitchFamily="2" charset="0"/>
            </a:endParaRPr>
          </a:p>
          <a:p>
            <a:r>
              <a:rPr lang="bn-IN" sz="2400" b="1" dirty="0" smtClean="0">
                <a:solidFill>
                  <a:srgbClr val="FFC000"/>
                </a:solidFill>
                <a:latin typeface="NikoshBAN" pitchFamily="2" charset="0"/>
                <a:cs typeface="NikoshBAN" pitchFamily="2" charset="0"/>
              </a:rPr>
              <a:t>শ্রেণীঃ সপ্তম  </a:t>
            </a:r>
          </a:p>
          <a:p>
            <a:r>
              <a:rPr lang="bn-IN" sz="2800" b="1" dirty="0" smtClean="0">
                <a:solidFill>
                  <a:srgbClr val="FFC000"/>
                </a:solidFill>
                <a:latin typeface="NikoshBAN" pitchFamily="2" charset="0"/>
                <a:cs typeface="NikoshBAN" pitchFamily="2" charset="0"/>
              </a:rPr>
              <a:t>অধ্যায়ঃ দ্বিতীয় </a:t>
            </a:r>
          </a:p>
          <a:p>
            <a:r>
              <a:rPr lang="bn-IN" sz="2800" b="1" dirty="0" smtClean="0">
                <a:solidFill>
                  <a:srgbClr val="FFC000"/>
                </a:solidFill>
                <a:latin typeface="NikoshBAN" pitchFamily="2" charset="0"/>
                <a:cs typeface="NikoshBAN" pitchFamily="2" charset="0"/>
              </a:rPr>
              <a:t>সময়ঃ ৫০ মিনিট </a:t>
            </a:r>
          </a:p>
          <a:p>
            <a:r>
              <a:rPr lang="bn-IN" sz="2800" b="1" dirty="0" smtClean="0">
                <a:solidFill>
                  <a:srgbClr val="FFC000"/>
                </a:solidFill>
                <a:latin typeface="NikoshBAN" pitchFamily="2" charset="0"/>
                <a:cs typeface="NikoshBAN" pitchFamily="2" charset="0"/>
              </a:rPr>
              <a:t>তারিখঃ ১০/০৭/১৯ইং </a:t>
            </a:r>
          </a:p>
        </p:txBody>
      </p:sp>
    </p:spTree>
    <p:extLst>
      <p:ext uri="{BB962C8B-B14F-4D97-AF65-F5344CB8AC3E}">
        <p14:creationId xmlns:p14="http://schemas.microsoft.com/office/powerpoint/2010/main" val="16140385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hlinkClick r:id="" action="ppaction://noaction">
              <a:snd r:embed="rId3" name="bomb.wav"/>
            </a:hlinkClick>
          </p:cNvPr>
          <p:cNvSpPr txBox="1"/>
          <p:nvPr/>
        </p:nvSpPr>
        <p:spPr>
          <a:xfrm>
            <a:off x="6400801" y="258911"/>
            <a:ext cx="2209799" cy="58477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solidFill>
                  <a:srgbClr val="FF0000"/>
                </a:solidFill>
                <a:latin typeface="NikoshBAN" pitchFamily="2" charset="0"/>
                <a:cs typeface="NikoshBAN" pitchFamily="2" charset="0"/>
              </a:rPr>
              <a:t>আবার চেষ্টা কর</a:t>
            </a:r>
            <a:endParaRPr lang="en-US" sz="3200" dirty="0">
              <a:solidFill>
                <a:srgbClr val="FF0000"/>
              </a:solidFill>
              <a:latin typeface="NikoshBAN" pitchFamily="2" charset="0"/>
              <a:cs typeface="NikoshBAN" pitchFamily="2" charset="0"/>
            </a:endParaRPr>
          </a:p>
        </p:txBody>
      </p:sp>
      <p:sp>
        <p:nvSpPr>
          <p:cNvPr id="15" name="TextBox 14">
            <a:hlinkClick r:id="" action="ppaction://noaction">
              <a:snd r:embed="rId4" name="applause.wav"/>
            </a:hlinkClick>
          </p:cNvPr>
          <p:cNvSpPr txBox="1"/>
          <p:nvPr/>
        </p:nvSpPr>
        <p:spPr>
          <a:xfrm>
            <a:off x="4755122" y="5815588"/>
            <a:ext cx="2569316"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(ঘ) </a:t>
            </a:r>
            <a:r>
              <a:rPr lang="en-US" sz="2800" dirty="0" smtClean="0">
                <a:latin typeface="Times New Roman" pitchFamily="18" charset="0"/>
                <a:cs typeface="Times New Roman" pitchFamily="18" charset="0"/>
              </a:rPr>
              <a:t>i, ii </a:t>
            </a:r>
            <a:r>
              <a:rPr lang="en-US" sz="2800" dirty="0" smtClean="0">
                <a:latin typeface="NikoshBAN" pitchFamily="2" charset="0"/>
                <a:cs typeface="NikoshBAN" pitchFamily="2" charset="0"/>
              </a:rPr>
              <a:t>ও </a:t>
            </a:r>
            <a:r>
              <a:rPr lang="en-US" sz="2800" dirty="0" smtClean="0">
                <a:latin typeface="Times New Roman" pitchFamily="18" charset="0"/>
                <a:cs typeface="Times New Roman" pitchFamily="18" charset="0"/>
              </a:rPr>
              <a:t>iii</a:t>
            </a:r>
            <a:endParaRPr lang="en-US" sz="2800" dirty="0">
              <a:latin typeface="Times New Roman" pitchFamily="18" charset="0"/>
              <a:cs typeface="Times New Roman" pitchFamily="18" charset="0"/>
            </a:endParaRPr>
          </a:p>
        </p:txBody>
      </p:sp>
      <p:sp>
        <p:nvSpPr>
          <p:cNvPr id="16" name="TextBox 15"/>
          <p:cNvSpPr txBox="1"/>
          <p:nvPr/>
        </p:nvSpPr>
        <p:spPr>
          <a:xfrm>
            <a:off x="1714501" y="3289558"/>
            <a:ext cx="5603089"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800" spc="-150" dirty="0">
                <a:latin typeface="NikoshBAN" pitchFamily="2" charset="0"/>
                <a:cs typeface="NikoshBAN" pitchFamily="2" charset="0"/>
              </a:rPr>
              <a:t>২</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আউটপুট</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ডিভাইস</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হলো</a:t>
            </a:r>
            <a:r>
              <a:rPr lang="en-US" sz="2800" spc="-150" dirty="0" smtClean="0">
                <a:latin typeface="NikoshBAN" pitchFamily="2" charset="0"/>
                <a:cs typeface="NikoshBAN" pitchFamily="2" charset="0"/>
              </a:rPr>
              <a:t>….</a:t>
            </a:r>
            <a:endParaRPr lang="en-US" sz="2800" spc="-150" dirty="0">
              <a:latin typeface="NikoshBAN" pitchFamily="2" charset="0"/>
              <a:cs typeface="NikoshBAN" pitchFamily="2" charset="0"/>
            </a:endParaRPr>
          </a:p>
        </p:txBody>
      </p:sp>
      <p:sp>
        <p:nvSpPr>
          <p:cNvPr id="17" name="TextBox 16"/>
          <p:cNvSpPr txBox="1"/>
          <p:nvPr/>
        </p:nvSpPr>
        <p:spPr>
          <a:xfrm>
            <a:off x="1737904" y="5815588"/>
            <a:ext cx="2570825"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(গ) </a:t>
            </a:r>
            <a:r>
              <a:rPr lang="en-US" sz="2800" dirty="0" smtClean="0">
                <a:latin typeface="Times New Roman" pitchFamily="18" charset="0"/>
                <a:cs typeface="Times New Roman" pitchFamily="18" charset="0"/>
              </a:rPr>
              <a:t>ii</a:t>
            </a:r>
            <a:r>
              <a:rPr lang="en-US" sz="2800" dirty="0" smtClean="0">
                <a:latin typeface="NikoshBAN" pitchFamily="2" charset="0"/>
                <a:cs typeface="NikoshBAN" pitchFamily="2" charset="0"/>
              </a:rPr>
              <a:t> ও </a:t>
            </a:r>
            <a:r>
              <a:rPr lang="en-US" sz="2800" dirty="0" smtClean="0">
                <a:latin typeface="Times New Roman" pitchFamily="18" charset="0"/>
                <a:cs typeface="Times New Roman" pitchFamily="18" charset="0"/>
              </a:rPr>
              <a:t>iii</a:t>
            </a:r>
            <a:endParaRPr lang="en-US" sz="2800" dirty="0">
              <a:latin typeface="Times New Roman" pitchFamily="18" charset="0"/>
              <a:cs typeface="Times New Roman" pitchFamily="18" charset="0"/>
            </a:endParaRPr>
          </a:p>
        </p:txBody>
      </p:sp>
      <p:sp>
        <p:nvSpPr>
          <p:cNvPr id="18" name="TextBox 17"/>
          <p:cNvSpPr txBox="1"/>
          <p:nvPr/>
        </p:nvSpPr>
        <p:spPr>
          <a:xfrm>
            <a:off x="1737904" y="5194558"/>
            <a:ext cx="2570825"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(ক) </a:t>
            </a:r>
            <a:r>
              <a:rPr lang="en-US" sz="2800" dirty="0" smtClean="0">
                <a:latin typeface="Times New Roman" pitchFamily="18" charset="0"/>
                <a:cs typeface="Times New Roman" pitchFamily="18" charset="0"/>
              </a:rPr>
              <a:t>i</a:t>
            </a:r>
            <a:r>
              <a:rPr lang="en-US" sz="2800" dirty="0">
                <a:latin typeface="NikoshBAN" pitchFamily="2" charset="0"/>
                <a:cs typeface="NikoshBAN" pitchFamily="2" charset="0"/>
              </a:rPr>
              <a:t> </a:t>
            </a:r>
            <a:r>
              <a:rPr lang="en-US" sz="2800" dirty="0" smtClean="0">
                <a:latin typeface="NikoshBAN" pitchFamily="2" charset="0"/>
                <a:cs typeface="NikoshBAN" pitchFamily="2" charset="0"/>
              </a:rPr>
              <a:t>ও </a:t>
            </a:r>
            <a:r>
              <a:rPr lang="en-US" sz="2800" dirty="0" smtClean="0">
                <a:latin typeface="Times New Roman" pitchFamily="18" charset="0"/>
                <a:cs typeface="Times New Roman" pitchFamily="18" charset="0"/>
              </a:rPr>
              <a:t>ii</a:t>
            </a:r>
            <a:endParaRPr lang="en-US" sz="2800" dirty="0">
              <a:latin typeface="Times New Roman" pitchFamily="18" charset="0"/>
              <a:cs typeface="Times New Roman" pitchFamily="18" charset="0"/>
            </a:endParaRPr>
          </a:p>
        </p:txBody>
      </p:sp>
      <p:sp>
        <p:nvSpPr>
          <p:cNvPr id="27" name="TextBox 26"/>
          <p:cNvSpPr txBox="1"/>
          <p:nvPr/>
        </p:nvSpPr>
        <p:spPr>
          <a:xfrm>
            <a:off x="4755122" y="5207278"/>
            <a:ext cx="2570803"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(খ) </a:t>
            </a:r>
            <a:r>
              <a:rPr lang="en-US" sz="2800" dirty="0" smtClean="0">
                <a:latin typeface="Times New Roman" pitchFamily="18" charset="0"/>
                <a:cs typeface="Times New Roman" pitchFamily="18" charset="0"/>
              </a:rPr>
              <a:t>i</a:t>
            </a:r>
            <a:r>
              <a:rPr lang="en-US" sz="2800" dirty="0" smtClean="0">
                <a:latin typeface="NikoshBAN" pitchFamily="2" charset="0"/>
                <a:cs typeface="NikoshBAN" pitchFamily="2" charset="0"/>
              </a:rPr>
              <a:t> ও </a:t>
            </a:r>
            <a:r>
              <a:rPr lang="en-US" sz="2800" dirty="0" smtClean="0">
                <a:latin typeface="Times New Roman" pitchFamily="18" charset="0"/>
                <a:cs typeface="Times New Roman" pitchFamily="18" charset="0"/>
              </a:rPr>
              <a:t>iii</a:t>
            </a:r>
            <a:endParaRPr lang="en-US" sz="2800" dirty="0">
              <a:latin typeface="Times New Roman" pitchFamily="18" charset="0"/>
              <a:cs typeface="Times New Roman" pitchFamily="18" charset="0"/>
            </a:endParaRPr>
          </a:p>
        </p:txBody>
      </p:sp>
      <p:sp>
        <p:nvSpPr>
          <p:cNvPr id="28" name="TextBox 27"/>
          <p:cNvSpPr txBox="1"/>
          <p:nvPr/>
        </p:nvSpPr>
        <p:spPr>
          <a:xfrm>
            <a:off x="1929538" y="3909338"/>
            <a:ext cx="1575662"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i. </a:t>
            </a:r>
            <a:r>
              <a:rPr lang="en-US" sz="2800" dirty="0" err="1" smtClean="0">
                <a:latin typeface="NikoshBAN" pitchFamily="2" charset="0"/>
                <a:cs typeface="NikoshBAN" pitchFamily="2" charset="0"/>
              </a:rPr>
              <a:t>প্রজেক্টর</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29" name="TextBox 28"/>
          <p:cNvSpPr txBox="1"/>
          <p:nvPr/>
        </p:nvSpPr>
        <p:spPr>
          <a:xfrm>
            <a:off x="3959388" y="3909854"/>
            <a:ext cx="1755612"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ii.</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হেডফোন</a:t>
            </a:r>
            <a:endParaRPr lang="en-US" sz="2800" dirty="0">
              <a:latin typeface="NikoshBAN" pitchFamily="2" charset="0"/>
              <a:cs typeface="NikoshBAN" pitchFamily="2" charset="0"/>
            </a:endParaRPr>
          </a:p>
        </p:txBody>
      </p:sp>
      <p:sp>
        <p:nvSpPr>
          <p:cNvPr id="30" name="TextBox 29"/>
          <p:cNvSpPr txBox="1"/>
          <p:nvPr/>
        </p:nvSpPr>
        <p:spPr>
          <a:xfrm>
            <a:off x="6184663" y="3910354"/>
            <a:ext cx="1663937"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iii.</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স্পিকার</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l="5586" t="17655" r="5072" b="42390"/>
          <a:stretch/>
        </p:blipFill>
        <p:spPr>
          <a:xfrm>
            <a:off x="6493956" y="258911"/>
            <a:ext cx="2040444" cy="588791"/>
          </a:xfrm>
          <a:prstGeom prst="rect">
            <a:avLst/>
          </a:prstGeom>
          <a:ln>
            <a:solidFill>
              <a:schemeClr val="accent1"/>
            </a:solidFill>
          </a:ln>
        </p:spPr>
      </p:pic>
      <p:sp>
        <p:nvSpPr>
          <p:cNvPr id="25" name="TextBox 24"/>
          <p:cNvSpPr txBox="1"/>
          <p:nvPr/>
        </p:nvSpPr>
        <p:spPr>
          <a:xfrm>
            <a:off x="1737903" y="4582180"/>
            <a:ext cx="5588022"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err="1" smtClean="0">
                <a:latin typeface="NikoshBAN" pitchFamily="2" charset="0"/>
                <a:cs typeface="NikoshBAN" pitchFamily="2" charset="0"/>
              </a:rPr>
              <a:t>নিচের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কোনটি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সঠিক</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34" name="TextBox 33"/>
          <p:cNvSpPr txBox="1"/>
          <p:nvPr/>
        </p:nvSpPr>
        <p:spPr>
          <a:xfrm>
            <a:off x="4746788" y="1848573"/>
            <a:ext cx="2569315"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(খ) </a:t>
            </a:r>
            <a:r>
              <a:rPr lang="en-US" sz="2800" dirty="0" err="1" smtClean="0">
                <a:latin typeface="NikoshBAN" pitchFamily="2" charset="0"/>
                <a:cs typeface="NikoshBAN" pitchFamily="2" charset="0"/>
              </a:rPr>
              <a:t>মাল্টিমিডিয়া</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35" name="TextBox 34"/>
          <p:cNvSpPr txBox="1"/>
          <p:nvPr/>
        </p:nvSpPr>
        <p:spPr>
          <a:xfrm>
            <a:off x="1714500" y="1219200"/>
            <a:ext cx="5601603"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800" spc="-150" dirty="0">
                <a:latin typeface="NikoshBAN" pitchFamily="2" charset="0"/>
                <a:cs typeface="NikoshBAN" pitchFamily="2" charset="0"/>
              </a:rPr>
              <a:t>১</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হেডফোনের</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অন্য</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নাম</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কী</a:t>
            </a:r>
            <a:r>
              <a:rPr lang="en-US" sz="2800" spc="-150" dirty="0" smtClean="0">
                <a:latin typeface="NikoshBAN" pitchFamily="2" charset="0"/>
                <a:cs typeface="NikoshBAN" pitchFamily="2" charset="0"/>
              </a:rPr>
              <a:t>?</a:t>
            </a:r>
            <a:endParaRPr lang="en-US" sz="2800" spc="-150" dirty="0">
              <a:latin typeface="NikoshBAN" pitchFamily="2" charset="0"/>
              <a:cs typeface="NikoshBAN" pitchFamily="2" charset="0"/>
            </a:endParaRPr>
          </a:p>
        </p:txBody>
      </p:sp>
      <p:sp>
        <p:nvSpPr>
          <p:cNvPr id="36" name="TextBox 35"/>
          <p:cNvSpPr txBox="1"/>
          <p:nvPr/>
        </p:nvSpPr>
        <p:spPr>
          <a:xfrm>
            <a:off x="1729569" y="1849411"/>
            <a:ext cx="2570825"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(ক) </a:t>
            </a:r>
            <a:r>
              <a:rPr lang="en-US" sz="2800" dirty="0" err="1" smtClean="0">
                <a:latin typeface="NikoshBAN" pitchFamily="2" charset="0"/>
                <a:cs typeface="NikoshBAN" pitchFamily="2" charset="0"/>
              </a:rPr>
              <a:t>স্পিকার</a:t>
            </a:r>
            <a:endParaRPr lang="en-US" sz="2800" dirty="0">
              <a:latin typeface="NikoshBAN" pitchFamily="2" charset="0"/>
              <a:cs typeface="NikoshBAN" pitchFamily="2" charset="0"/>
            </a:endParaRPr>
          </a:p>
        </p:txBody>
      </p:sp>
      <p:sp>
        <p:nvSpPr>
          <p:cNvPr id="37" name="TextBox 36">
            <a:hlinkClick r:id="" action="ppaction://noaction">
              <a:snd r:embed="rId4" name="applause.wav"/>
            </a:hlinkClick>
          </p:cNvPr>
          <p:cNvSpPr txBox="1"/>
          <p:nvPr/>
        </p:nvSpPr>
        <p:spPr>
          <a:xfrm>
            <a:off x="1729568" y="2430374"/>
            <a:ext cx="2570825"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(গ) </a:t>
            </a:r>
            <a:r>
              <a:rPr lang="en-US" sz="2800" dirty="0" err="1" smtClean="0">
                <a:latin typeface="NikoshBAN" pitchFamily="2" charset="0"/>
                <a:cs typeface="NikoshBAN" pitchFamily="2" charset="0"/>
              </a:rPr>
              <a:t>হেডসেট</a:t>
            </a:r>
            <a:endParaRPr lang="en-US" sz="2800" dirty="0">
              <a:latin typeface="NikoshBAN" pitchFamily="2" charset="0"/>
              <a:cs typeface="NikoshBAN" pitchFamily="2" charset="0"/>
            </a:endParaRPr>
          </a:p>
        </p:txBody>
      </p:sp>
      <p:sp>
        <p:nvSpPr>
          <p:cNvPr id="38" name="TextBox 37"/>
          <p:cNvSpPr txBox="1"/>
          <p:nvPr/>
        </p:nvSpPr>
        <p:spPr>
          <a:xfrm>
            <a:off x="4746788" y="2430374"/>
            <a:ext cx="2569315"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(ঘ) </a:t>
            </a:r>
            <a:r>
              <a:rPr lang="en-US" sz="2800" dirty="0" err="1" smtClean="0">
                <a:latin typeface="NikoshBAN" pitchFamily="2" charset="0"/>
                <a:cs typeface="NikoshBAN" pitchFamily="2" charset="0"/>
              </a:rPr>
              <a:t>সাউন্ডকার্ড</a:t>
            </a:r>
            <a:endParaRPr lang="en-US" sz="2800" dirty="0">
              <a:latin typeface="NikoshBAN" pitchFamily="2" charset="0"/>
              <a:cs typeface="NikoshBAN" pitchFamily="2" charset="0"/>
            </a:endParaRPr>
          </a:p>
        </p:txBody>
      </p:sp>
      <p:sp>
        <p:nvSpPr>
          <p:cNvPr id="20" name="TextBox 19"/>
          <p:cNvSpPr txBox="1"/>
          <p:nvPr/>
        </p:nvSpPr>
        <p:spPr>
          <a:xfrm>
            <a:off x="3936456" y="289618"/>
            <a:ext cx="115768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b="1" dirty="0" smtClean="0">
                <a:effectLst>
                  <a:outerShdw blurRad="38100" dist="38100" dir="2700000" algn="tl">
                    <a:srgbClr val="000000">
                      <a:alpha val="43137"/>
                    </a:srgbClr>
                  </a:outerShdw>
                </a:effectLst>
                <a:latin typeface="NikoshBAN" pitchFamily="2" charset="0"/>
                <a:cs typeface="NikoshBAN" pitchFamily="2" charset="0"/>
              </a:rPr>
              <a:t>মূল্যায়ন</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Rectangle 2"/>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882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23" presetClass="entr" presetSubtype="16"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1500" fill="hold"/>
                                        <p:tgtEl>
                                          <p:spTgt spid="2"/>
                                        </p:tgtEl>
                                        <p:attrNameLst>
                                          <p:attrName>ppt_w</p:attrName>
                                        </p:attrNameLst>
                                      </p:cBhvr>
                                      <p:tavLst>
                                        <p:tav tm="0">
                                          <p:val>
                                            <p:fltVal val="0"/>
                                          </p:val>
                                        </p:tav>
                                        <p:tav tm="100000">
                                          <p:val>
                                            <p:strVal val="#ppt_w"/>
                                          </p:val>
                                        </p:tav>
                                      </p:tavLst>
                                    </p:anim>
                                    <p:anim calcmode="lin" valueType="num">
                                      <p:cBhvr>
                                        <p:cTn id="44" dur="1500" fill="hold"/>
                                        <p:tgtEl>
                                          <p:spTgt spid="2"/>
                                        </p:tgtEl>
                                        <p:attrNameLst>
                                          <p:attrName>ppt_h</p:attrName>
                                        </p:attrNameLst>
                                      </p:cBhvr>
                                      <p:tavLst>
                                        <p:tav tm="0">
                                          <p:val>
                                            <p:fltVal val="0"/>
                                          </p:val>
                                        </p:tav>
                                        <p:tav tm="100000">
                                          <p:val>
                                            <p:strVal val="#ppt_h"/>
                                          </p:val>
                                        </p:tav>
                                      </p:tavLst>
                                    </p:anim>
                                  </p:childTnLst>
                                </p:cTn>
                              </p:par>
                            </p:childTnLst>
                          </p:cTn>
                        </p:par>
                        <p:par>
                          <p:cTn id="45" fill="hold">
                            <p:stCondLst>
                              <p:cond delay="1500"/>
                            </p:stCondLst>
                            <p:childTnLst>
                              <p:par>
                                <p:cTn id="46" presetID="23" presetClass="exit" presetSubtype="32" fill="hold" nodeType="afterEffect">
                                  <p:stCondLst>
                                    <p:cond delay="0"/>
                                  </p:stCondLst>
                                  <p:childTnLst>
                                    <p:anim calcmode="lin" valueType="num">
                                      <p:cBhvr>
                                        <p:cTn id="47" dur="1000"/>
                                        <p:tgtEl>
                                          <p:spTgt spid="2"/>
                                        </p:tgtEl>
                                        <p:attrNameLst>
                                          <p:attrName>ppt_w</p:attrName>
                                        </p:attrNameLst>
                                      </p:cBhvr>
                                      <p:tavLst>
                                        <p:tav tm="0">
                                          <p:val>
                                            <p:strVal val="ppt_w"/>
                                          </p:val>
                                        </p:tav>
                                        <p:tav tm="100000">
                                          <p:val>
                                            <p:fltVal val="0"/>
                                          </p:val>
                                        </p:tav>
                                      </p:tavLst>
                                    </p:anim>
                                    <p:anim calcmode="lin" valueType="num">
                                      <p:cBhvr>
                                        <p:cTn id="48" dur="1000"/>
                                        <p:tgtEl>
                                          <p:spTgt spid="2"/>
                                        </p:tgtEl>
                                        <p:attrNameLst>
                                          <p:attrName>ppt_h</p:attrName>
                                        </p:attrNameLst>
                                      </p:cBhvr>
                                      <p:tavLst>
                                        <p:tav tm="0">
                                          <p:val>
                                            <p:strVal val="ppt_h"/>
                                          </p:val>
                                        </p:tav>
                                        <p:tav tm="100000">
                                          <p:val>
                                            <p:fltVal val="0"/>
                                          </p:val>
                                        </p:tav>
                                      </p:tavLst>
                                    </p:anim>
                                    <p:set>
                                      <p:cBhvr>
                                        <p:cTn id="49"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0" fill="hold"/>
                                        <p:tgtEl>
                                          <p:spTgt spid="26"/>
                                        </p:tgtEl>
                                        <p:attrNameLst>
                                          <p:attrName>ppt_w</p:attrName>
                                        </p:attrNameLst>
                                      </p:cBhvr>
                                      <p:tavLst>
                                        <p:tav tm="0">
                                          <p:val>
                                            <p:fltVal val="0"/>
                                          </p:val>
                                        </p:tav>
                                        <p:tav tm="100000">
                                          <p:val>
                                            <p:strVal val="#ppt_w"/>
                                          </p:val>
                                        </p:tav>
                                      </p:tavLst>
                                    </p:anim>
                                    <p:anim calcmode="lin" valueType="num">
                                      <p:cBhvr>
                                        <p:cTn id="56" dur="1000" fill="hold"/>
                                        <p:tgtEl>
                                          <p:spTgt spid="26"/>
                                        </p:tgtEl>
                                        <p:attrNameLst>
                                          <p:attrName>ppt_h</p:attrName>
                                        </p:attrNameLst>
                                      </p:cBhvr>
                                      <p:tavLst>
                                        <p:tav tm="0">
                                          <p:val>
                                            <p:fltVal val="0"/>
                                          </p:val>
                                        </p:tav>
                                        <p:tav tm="100000">
                                          <p:val>
                                            <p:strVal val="#ppt_h"/>
                                          </p:val>
                                        </p:tav>
                                      </p:tavLst>
                                    </p:anim>
                                  </p:childTnLst>
                                </p:cTn>
                              </p:par>
                            </p:childTnLst>
                          </p:cTn>
                        </p:par>
                        <p:par>
                          <p:cTn id="57" fill="hold">
                            <p:stCondLst>
                              <p:cond delay="1000"/>
                            </p:stCondLst>
                            <p:childTnLst>
                              <p:par>
                                <p:cTn id="58" presetID="23" presetClass="exit" presetSubtype="32" fill="hold" grpId="1" nodeType="afterEffect">
                                  <p:stCondLst>
                                    <p:cond delay="0"/>
                                  </p:stCondLst>
                                  <p:childTnLst>
                                    <p:anim calcmode="lin" valueType="num">
                                      <p:cBhvr>
                                        <p:cTn id="59" dur="500"/>
                                        <p:tgtEl>
                                          <p:spTgt spid="26"/>
                                        </p:tgtEl>
                                        <p:attrNameLst>
                                          <p:attrName>ppt_w</p:attrName>
                                        </p:attrNameLst>
                                      </p:cBhvr>
                                      <p:tavLst>
                                        <p:tav tm="0">
                                          <p:val>
                                            <p:strVal val="ppt_w"/>
                                          </p:val>
                                        </p:tav>
                                        <p:tav tm="100000">
                                          <p:val>
                                            <p:fltVal val="0"/>
                                          </p:val>
                                        </p:tav>
                                      </p:tavLst>
                                    </p:anim>
                                    <p:anim calcmode="lin" valueType="num">
                                      <p:cBhvr>
                                        <p:cTn id="60" dur="500"/>
                                        <p:tgtEl>
                                          <p:spTgt spid="26"/>
                                        </p:tgtEl>
                                        <p:attrNameLst>
                                          <p:attrName>ppt_h</p:attrName>
                                        </p:attrNameLst>
                                      </p:cBhvr>
                                      <p:tavLst>
                                        <p:tav tm="0">
                                          <p:val>
                                            <p:strVal val="ppt_h"/>
                                          </p:val>
                                        </p:tav>
                                        <p:tav tm="100000">
                                          <p:val>
                                            <p:fltVal val="0"/>
                                          </p:val>
                                        </p:tav>
                                      </p:tavLst>
                                    </p:anim>
                                    <p:set>
                                      <p:cBhvr>
                                        <p:cTn id="6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2" restart="whenNotActive" fill="hold" evtFilter="cancelBubble" nodeType="interactiveSeq">
                <p:stCondLst>
                  <p:cond evt="onClick" delay="0">
                    <p:tgtEl>
                      <p:spTgt spid="17"/>
                    </p:tgtEl>
                  </p:cond>
                </p:stCondLst>
                <p:endSync evt="end" delay="0">
                  <p:rtn val="all"/>
                </p:endSync>
                <p:childTnLst>
                  <p:par>
                    <p:cTn id="63" fill="hold">
                      <p:stCondLst>
                        <p:cond delay="0"/>
                      </p:stCondLst>
                      <p:childTnLst>
                        <p:par>
                          <p:cTn id="64" fill="hold">
                            <p:stCondLst>
                              <p:cond delay="0"/>
                            </p:stCondLst>
                            <p:childTnLst>
                              <p:par>
                                <p:cTn id="65" presetID="23" presetClass="entr" presetSubtype="16" fill="hold" grpId="2"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1000" fill="hold"/>
                                        <p:tgtEl>
                                          <p:spTgt spid="26"/>
                                        </p:tgtEl>
                                        <p:attrNameLst>
                                          <p:attrName>ppt_w</p:attrName>
                                        </p:attrNameLst>
                                      </p:cBhvr>
                                      <p:tavLst>
                                        <p:tav tm="0">
                                          <p:val>
                                            <p:fltVal val="0"/>
                                          </p:val>
                                        </p:tav>
                                        <p:tav tm="100000">
                                          <p:val>
                                            <p:strVal val="#ppt_w"/>
                                          </p:val>
                                        </p:tav>
                                      </p:tavLst>
                                    </p:anim>
                                    <p:anim calcmode="lin" valueType="num">
                                      <p:cBhvr>
                                        <p:cTn id="68" dur="1000" fill="hold"/>
                                        <p:tgtEl>
                                          <p:spTgt spid="26"/>
                                        </p:tgtEl>
                                        <p:attrNameLst>
                                          <p:attrName>ppt_h</p:attrName>
                                        </p:attrNameLst>
                                      </p:cBhvr>
                                      <p:tavLst>
                                        <p:tav tm="0">
                                          <p:val>
                                            <p:fltVal val="0"/>
                                          </p:val>
                                        </p:tav>
                                        <p:tav tm="100000">
                                          <p:val>
                                            <p:strVal val="#ppt_h"/>
                                          </p:val>
                                        </p:tav>
                                      </p:tavLst>
                                    </p:anim>
                                  </p:childTnLst>
                                </p:cTn>
                              </p:par>
                            </p:childTnLst>
                          </p:cTn>
                        </p:par>
                        <p:par>
                          <p:cTn id="69" fill="hold">
                            <p:stCondLst>
                              <p:cond delay="1000"/>
                            </p:stCondLst>
                            <p:childTnLst>
                              <p:par>
                                <p:cTn id="70" presetID="23" presetClass="exit" presetSubtype="32" fill="hold" grpId="3" nodeType="afterEffect">
                                  <p:stCondLst>
                                    <p:cond delay="0"/>
                                  </p:stCondLst>
                                  <p:childTnLst>
                                    <p:anim calcmode="lin" valueType="num">
                                      <p:cBhvr>
                                        <p:cTn id="71" dur="500"/>
                                        <p:tgtEl>
                                          <p:spTgt spid="26"/>
                                        </p:tgtEl>
                                        <p:attrNameLst>
                                          <p:attrName>ppt_w</p:attrName>
                                        </p:attrNameLst>
                                      </p:cBhvr>
                                      <p:tavLst>
                                        <p:tav tm="0">
                                          <p:val>
                                            <p:strVal val="ppt_w"/>
                                          </p:val>
                                        </p:tav>
                                        <p:tav tm="100000">
                                          <p:val>
                                            <p:fltVal val="0"/>
                                          </p:val>
                                        </p:tav>
                                      </p:tavLst>
                                    </p:anim>
                                    <p:anim calcmode="lin" valueType="num">
                                      <p:cBhvr>
                                        <p:cTn id="72" dur="500"/>
                                        <p:tgtEl>
                                          <p:spTgt spid="26"/>
                                        </p:tgtEl>
                                        <p:attrNameLst>
                                          <p:attrName>ppt_h</p:attrName>
                                        </p:attrNameLst>
                                      </p:cBhvr>
                                      <p:tavLst>
                                        <p:tav tm="0">
                                          <p:val>
                                            <p:strVal val="ppt_h"/>
                                          </p:val>
                                        </p:tav>
                                        <p:tav tm="100000">
                                          <p:val>
                                            <p:fltVal val="0"/>
                                          </p:val>
                                        </p:tav>
                                      </p:tavLst>
                                    </p:anim>
                                    <p:set>
                                      <p:cBhvr>
                                        <p:cTn id="7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23" presetClass="entr" presetSubtype="16" fill="hold" grpId="4" nodeType="click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p:cTn id="79" dur="1000" fill="hold"/>
                                        <p:tgtEl>
                                          <p:spTgt spid="26"/>
                                        </p:tgtEl>
                                        <p:attrNameLst>
                                          <p:attrName>ppt_w</p:attrName>
                                        </p:attrNameLst>
                                      </p:cBhvr>
                                      <p:tavLst>
                                        <p:tav tm="0">
                                          <p:val>
                                            <p:fltVal val="0"/>
                                          </p:val>
                                        </p:tav>
                                        <p:tav tm="100000">
                                          <p:val>
                                            <p:strVal val="#ppt_w"/>
                                          </p:val>
                                        </p:tav>
                                      </p:tavLst>
                                    </p:anim>
                                    <p:anim calcmode="lin" valueType="num">
                                      <p:cBhvr>
                                        <p:cTn id="80" dur="1000" fill="hold"/>
                                        <p:tgtEl>
                                          <p:spTgt spid="26"/>
                                        </p:tgtEl>
                                        <p:attrNameLst>
                                          <p:attrName>ppt_h</p:attrName>
                                        </p:attrNameLst>
                                      </p:cBhvr>
                                      <p:tavLst>
                                        <p:tav tm="0">
                                          <p:val>
                                            <p:fltVal val="0"/>
                                          </p:val>
                                        </p:tav>
                                        <p:tav tm="100000">
                                          <p:val>
                                            <p:strVal val="#ppt_h"/>
                                          </p:val>
                                        </p:tav>
                                      </p:tavLst>
                                    </p:anim>
                                  </p:childTnLst>
                                </p:cTn>
                              </p:par>
                            </p:childTnLst>
                          </p:cTn>
                        </p:par>
                        <p:par>
                          <p:cTn id="81" fill="hold">
                            <p:stCondLst>
                              <p:cond delay="1000"/>
                            </p:stCondLst>
                            <p:childTnLst>
                              <p:par>
                                <p:cTn id="82" presetID="23" presetClass="exit" presetSubtype="32" fill="hold" grpId="5" nodeType="afterEffect">
                                  <p:stCondLst>
                                    <p:cond delay="0"/>
                                  </p:stCondLst>
                                  <p:childTnLst>
                                    <p:anim calcmode="lin" valueType="num">
                                      <p:cBhvr>
                                        <p:cTn id="83" dur="500"/>
                                        <p:tgtEl>
                                          <p:spTgt spid="26"/>
                                        </p:tgtEl>
                                        <p:attrNameLst>
                                          <p:attrName>ppt_w</p:attrName>
                                        </p:attrNameLst>
                                      </p:cBhvr>
                                      <p:tavLst>
                                        <p:tav tm="0">
                                          <p:val>
                                            <p:strVal val="ppt_w"/>
                                          </p:val>
                                        </p:tav>
                                        <p:tav tm="100000">
                                          <p:val>
                                            <p:fltVal val="0"/>
                                          </p:val>
                                        </p:tav>
                                      </p:tavLst>
                                    </p:anim>
                                    <p:anim calcmode="lin" valueType="num">
                                      <p:cBhvr>
                                        <p:cTn id="84" dur="500"/>
                                        <p:tgtEl>
                                          <p:spTgt spid="26"/>
                                        </p:tgtEl>
                                        <p:attrNameLst>
                                          <p:attrName>ppt_h</p:attrName>
                                        </p:attrNameLst>
                                      </p:cBhvr>
                                      <p:tavLst>
                                        <p:tav tm="0">
                                          <p:val>
                                            <p:strVal val="ppt_h"/>
                                          </p:val>
                                        </p:tav>
                                        <p:tav tm="100000">
                                          <p:val>
                                            <p:fltVal val="0"/>
                                          </p:val>
                                        </p:tav>
                                      </p:tavLst>
                                    </p:anim>
                                    <p:set>
                                      <p:cBhvr>
                                        <p:cTn id="8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6" restart="whenNotActive" fill="hold" evtFilter="cancelBubble" nodeType="interactiveSeq">
                <p:stCondLst>
                  <p:cond evt="onClick" delay="0">
                    <p:tgtEl>
                      <p:spTgt spid="37"/>
                    </p:tgtEl>
                  </p:cond>
                </p:stCondLst>
                <p:endSync evt="end" delay="0">
                  <p:rtn val="all"/>
                </p:endSync>
                <p:childTnLst>
                  <p:par>
                    <p:cTn id="87" fill="hold">
                      <p:stCondLst>
                        <p:cond delay="0"/>
                      </p:stCondLst>
                      <p:childTnLst>
                        <p:par>
                          <p:cTn id="88" fill="hold">
                            <p:stCondLst>
                              <p:cond delay="0"/>
                            </p:stCondLst>
                            <p:childTnLst>
                              <p:par>
                                <p:cTn id="89" presetID="23" presetClass="entr" presetSubtype="16" fill="hold" nodeType="click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p:cTn id="91" dur="1750" fill="hold"/>
                                        <p:tgtEl>
                                          <p:spTgt spid="2"/>
                                        </p:tgtEl>
                                        <p:attrNameLst>
                                          <p:attrName>ppt_w</p:attrName>
                                        </p:attrNameLst>
                                      </p:cBhvr>
                                      <p:tavLst>
                                        <p:tav tm="0">
                                          <p:val>
                                            <p:fltVal val="0"/>
                                          </p:val>
                                        </p:tav>
                                        <p:tav tm="100000">
                                          <p:val>
                                            <p:strVal val="#ppt_w"/>
                                          </p:val>
                                        </p:tav>
                                      </p:tavLst>
                                    </p:anim>
                                    <p:anim calcmode="lin" valueType="num">
                                      <p:cBhvr>
                                        <p:cTn id="92" dur="1750" fill="hold"/>
                                        <p:tgtEl>
                                          <p:spTgt spid="2"/>
                                        </p:tgtEl>
                                        <p:attrNameLst>
                                          <p:attrName>ppt_h</p:attrName>
                                        </p:attrNameLst>
                                      </p:cBhvr>
                                      <p:tavLst>
                                        <p:tav tm="0">
                                          <p:val>
                                            <p:fltVal val="0"/>
                                          </p:val>
                                        </p:tav>
                                        <p:tav tm="100000">
                                          <p:val>
                                            <p:strVal val="#ppt_h"/>
                                          </p:val>
                                        </p:tav>
                                      </p:tavLst>
                                    </p:anim>
                                  </p:childTnLst>
                                </p:cTn>
                              </p:par>
                            </p:childTnLst>
                          </p:cTn>
                        </p:par>
                        <p:par>
                          <p:cTn id="93" fill="hold">
                            <p:stCondLst>
                              <p:cond delay="1750"/>
                            </p:stCondLst>
                            <p:childTnLst>
                              <p:par>
                                <p:cTn id="94" presetID="23" presetClass="exit" presetSubtype="32" fill="hold" nodeType="afterEffect">
                                  <p:stCondLst>
                                    <p:cond delay="0"/>
                                  </p:stCondLst>
                                  <p:childTnLst>
                                    <p:anim calcmode="lin" valueType="num">
                                      <p:cBhvr>
                                        <p:cTn id="95" dur="500"/>
                                        <p:tgtEl>
                                          <p:spTgt spid="2"/>
                                        </p:tgtEl>
                                        <p:attrNameLst>
                                          <p:attrName>ppt_w</p:attrName>
                                        </p:attrNameLst>
                                      </p:cBhvr>
                                      <p:tavLst>
                                        <p:tav tm="0">
                                          <p:val>
                                            <p:strVal val="ppt_w"/>
                                          </p:val>
                                        </p:tav>
                                        <p:tav tm="100000">
                                          <p:val>
                                            <p:fltVal val="0"/>
                                          </p:val>
                                        </p:tav>
                                      </p:tavLst>
                                    </p:anim>
                                    <p:anim calcmode="lin" valueType="num">
                                      <p:cBhvr>
                                        <p:cTn id="96" dur="500"/>
                                        <p:tgtEl>
                                          <p:spTgt spid="2"/>
                                        </p:tgtEl>
                                        <p:attrNameLst>
                                          <p:attrName>ppt_h</p:attrName>
                                        </p:attrNameLst>
                                      </p:cBhvr>
                                      <p:tavLst>
                                        <p:tav tm="0">
                                          <p:val>
                                            <p:strVal val="ppt_h"/>
                                          </p:val>
                                        </p:tav>
                                        <p:tav tm="100000">
                                          <p:val>
                                            <p:fltVal val="0"/>
                                          </p:val>
                                        </p:tav>
                                      </p:tavLst>
                                    </p:anim>
                                    <p:set>
                                      <p:cBhvr>
                                        <p:cTn id="9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98" restart="whenNotActive" fill="hold" evtFilter="cancelBubble" nodeType="interactiveSeq">
                <p:stCondLst>
                  <p:cond evt="onClick" delay="0">
                    <p:tgtEl>
                      <p:spTgt spid="38"/>
                    </p:tgtEl>
                  </p:cond>
                </p:stCondLst>
                <p:endSync evt="end" delay="0">
                  <p:rtn val="all"/>
                </p:endSync>
                <p:childTnLst>
                  <p:par>
                    <p:cTn id="99" fill="hold">
                      <p:stCondLst>
                        <p:cond delay="0"/>
                      </p:stCondLst>
                      <p:childTnLst>
                        <p:par>
                          <p:cTn id="100" fill="hold">
                            <p:stCondLst>
                              <p:cond delay="0"/>
                            </p:stCondLst>
                            <p:childTnLst>
                              <p:par>
                                <p:cTn id="101" presetID="23" presetClass="entr" presetSubtype="16" fill="hold" grpId="6"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1000" fill="hold"/>
                                        <p:tgtEl>
                                          <p:spTgt spid="26"/>
                                        </p:tgtEl>
                                        <p:attrNameLst>
                                          <p:attrName>ppt_w</p:attrName>
                                        </p:attrNameLst>
                                      </p:cBhvr>
                                      <p:tavLst>
                                        <p:tav tm="0">
                                          <p:val>
                                            <p:fltVal val="0"/>
                                          </p:val>
                                        </p:tav>
                                        <p:tav tm="100000">
                                          <p:val>
                                            <p:strVal val="#ppt_w"/>
                                          </p:val>
                                        </p:tav>
                                      </p:tavLst>
                                    </p:anim>
                                    <p:anim calcmode="lin" valueType="num">
                                      <p:cBhvr>
                                        <p:cTn id="104" dur="1000" fill="hold"/>
                                        <p:tgtEl>
                                          <p:spTgt spid="26"/>
                                        </p:tgtEl>
                                        <p:attrNameLst>
                                          <p:attrName>ppt_h</p:attrName>
                                        </p:attrNameLst>
                                      </p:cBhvr>
                                      <p:tavLst>
                                        <p:tav tm="0">
                                          <p:val>
                                            <p:fltVal val="0"/>
                                          </p:val>
                                        </p:tav>
                                        <p:tav tm="100000">
                                          <p:val>
                                            <p:strVal val="#ppt_h"/>
                                          </p:val>
                                        </p:tav>
                                      </p:tavLst>
                                    </p:anim>
                                  </p:childTnLst>
                                </p:cTn>
                              </p:par>
                            </p:childTnLst>
                          </p:cTn>
                        </p:par>
                        <p:par>
                          <p:cTn id="105" fill="hold">
                            <p:stCondLst>
                              <p:cond delay="1000"/>
                            </p:stCondLst>
                            <p:childTnLst>
                              <p:par>
                                <p:cTn id="106" presetID="23" presetClass="exit" presetSubtype="32" fill="hold" grpId="7" nodeType="afterEffect">
                                  <p:stCondLst>
                                    <p:cond delay="0"/>
                                  </p:stCondLst>
                                  <p:childTnLst>
                                    <p:anim calcmode="lin" valueType="num">
                                      <p:cBhvr>
                                        <p:cTn id="107" dur="500"/>
                                        <p:tgtEl>
                                          <p:spTgt spid="26"/>
                                        </p:tgtEl>
                                        <p:attrNameLst>
                                          <p:attrName>ppt_w</p:attrName>
                                        </p:attrNameLst>
                                      </p:cBhvr>
                                      <p:tavLst>
                                        <p:tav tm="0">
                                          <p:val>
                                            <p:strVal val="ppt_w"/>
                                          </p:val>
                                        </p:tav>
                                        <p:tav tm="100000">
                                          <p:val>
                                            <p:fltVal val="0"/>
                                          </p:val>
                                        </p:tav>
                                      </p:tavLst>
                                    </p:anim>
                                    <p:anim calcmode="lin" valueType="num">
                                      <p:cBhvr>
                                        <p:cTn id="108" dur="500"/>
                                        <p:tgtEl>
                                          <p:spTgt spid="26"/>
                                        </p:tgtEl>
                                        <p:attrNameLst>
                                          <p:attrName>ppt_h</p:attrName>
                                        </p:attrNameLst>
                                      </p:cBhvr>
                                      <p:tavLst>
                                        <p:tav tm="0">
                                          <p:val>
                                            <p:strVal val="ppt_h"/>
                                          </p:val>
                                        </p:tav>
                                        <p:tav tm="100000">
                                          <p:val>
                                            <p:fltVal val="0"/>
                                          </p:val>
                                        </p:tav>
                                      </p:tavLst>
                                    </p:anim>
                                    <p:set>
                                      <p:cBhvr>
                                        <p:cTn id="10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0" restart="whenNotActive" fill="hold" evtFilter="cancelBubble" nodeType="interactiveSeq">
                <p:stCondLst>
                  <p:cond evt="onClick" delay="0">
                    <p:tgtEl>
                      <p:spTgt spid="34"/>
                    </p:tgtEl>
                  </p:cond>
                </p:stCondLst>
                <p:endSync evt="end" delay="0">
                  <p:rtn val="all"/>
                </p:endSync>
                <p:childTnLst>
                  <p:par>
                    <p:cTn id="111" fill="hold">
                      <p:stCondLst>
                        <p:cond delay="0"/>
                      </p:stCondLst>
                      <p:childTnLst>
                        <p:par>
                          <p:cTn id="112" fill="hold">
                            <p:stCondLst>
                              <p:cond delay="0"/>
                            </p:stCondLst>
                            <p:childTnLst>
                              <p:par>
                                <p:cTn id="113" presetID="23" presetClass="entr" presetSubtype="16" fill="hold" grpId="8"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500" fill="hold"/>
                                        <p:tgtEl>
                                          <p:spTgt spid="26"/>
                                        </p:tgtEl>
                                        <p:attrNameLst>
                                          <p:attrName>ppt_w</p:attrName>
                                        </p:attrNameLst>
                                      </p:cBhvr>
                                      <p:tavLst>
                                        <p:tav tm="0">
                                          <p:val>
                                            <p:fltVal val="0"/>
                                          </p:val>
                                        </p:tav>
                                        <p:tav tm="100000">
                                          <p:val>
                                            <p:strVal val="#ppt_w"/>
                                          </p:val>
                                        </p:tav>
                                      </p:tavLst>
                                    </p:anim>
                                    <p:anim calcmode="lin" valueType="num">
                                      <p:cBhvr>
                                        <p:cTn id="116" dur="500" fill="hold"/>
                                        <p:tgtEl>
                                          <p:spTgt spid="26"/>
                                        </p:tgtEl>
                                        <p:attrNameLst>
                                          <p:attrName>ppt_h</p:attrName>
                                        </p:attrNameLst>
                                      </p:cBhvr>
                                      <p:tavLst>
                                        <p:tav tm="0">
                                          <p:val>
                                            <p:fltVal val="0"/>
                                          </p:val>
                                        </p:tav>
                                        <p:tav tm="100000">
                                          <p:val>
                                            <p:strVal val="#ppt_h"/>
                                          </p:val>
                                        </p:tav>
                                      </p:tavLst>
                                    </p:anim>
                                  </p:childTnLst>
                                </p:cTn>
                              </p:par>
                            </p:childTnLst>
                          </p:cTn>
                        </p:par>
                        <p:par>
                          <p:cTn id="117" fill="hold">
                            <p:stCondLst>
                              <p:cond delay="500"/>
                            </p:stCondLst>
                            <p:childTnLst>
                              <p:par>
                                <p:cTn id="118" presetID="3" presetClass="exit" presetSubtype="10" fill="hold" grpId="9" nodeType="afterEffect">
                                  <p:stCondLst>
                                    <p:cond delay="0"/>
                                  </p:stCondLst>
                                  <p:childTnLst>
                                    <p:animEffect transition="out" filter="blinds(horizontal)">
                                      <p:cBhvr>
                                        <p:cTn id="119" dur="500"/>
                                        <p:tgtEl>
                                          <p:spTgt spid="26"/>
                                        </p:tgtEl>
                                      </p:cBhvr>
                                    </p:animEffect>
                                    <p:set>
                                      <p:cBhvr>
                                        <p:cTn id="12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1" restart="whenNotActive" fill="hold" evtFilter="cancelBubble" nodeType="interactiveSeq">
                <p:stCondLst>
                  <p:cond evt="onClick" delay="0">
                    <p:tgtEl>
                      <p:spTgt spid="36"/>
                    </p:tgtEl>
                  </p:cond>
                </p:stCondLst>
                <p:endSync evt="end" delay="0">
                  <p:rtn val="all"/>
                </p:endSync>
                <p:childTnLst>
                  <p:par>
                    <p:cTn id="122" fill="hold">
                      <p:stCondLst>
                        <p:cond delay="0"/>
                      </p:stCondLst>
                      <p:childTnLst>
                        <p:par>
                          <p:cTn id="123" fill="hold">
                            <p:stCondLst>
                              <p:cond delay="0"/>
                            </p:stCondLst>
                            <p:childTnLst>
                              <p:par>
                                <p:cTn id="124" presetID="23" presetClass="entr" presetSubtype="16" fill="hold" grpId="10" nodeType="clickEffect">
                                  <p:stCondLst>
                                    <p:cond delay="0"/>
                                  </p:stCondLst>
                                  <p:childTnLst>
                                    <p:set>
                                      <p:cBhvr>
                                        <p:cTn id="125" dur="1" fill="hold">
                                          <p:stCondLst>
                                            <p:cond delay="0"/>
                                          </p:stCondLst>
                                        </p:cTn>
                                        <p:tgtEl>
                                          <p:spTgt spid="26"/>
                                        </p:tgtEl>
                                        <p:attrNameLst>
                                          <p:attrName>style.visibility</p:attrName>
                                        </p:attrNameLst>
                                      </p:cBhvr>
                                      <p:to>
                                        <p:strVal val="visible"/>
                                      </p:to>
                                    </p:set>
                                    <p:anim calcmode="lin" valueType="num">
                                      <p:cBhvr>
                                        <p:cTn id="126" dur="500" fill="hold"/>
                                        <p:tgtEl>
                                          <p:spTgt spid="26"/>
                                        </p:tgtEl>
                                        <p:attrNameLst>
                                          <p:attrName>ppt_w</p:attrName>
                                        </p:attrNameLst>
                                      </p:cBhvr>
                                      <p:tavLst>
                                        <p:tav tm="0">
                                          <p:val>
                                            <p:fltVal val="0"/>
                                          </p:val>
                                        </p:tav>
                                        <p:tav tm="100000">
                                          <p:val>
                                            <p:strVal val="#ppt_w"/>
                                          </p:val>
                                        </p:tav>
                                      </p:tavLst>
                                    </p:anim>
                                    <p:anim calcmode="lin" valueType="num">
                                      <p:cBhvr>
                                        <p:cTn id="127" dur="500" fill="hold"/>
                                        <p:tgtEl>
                                          <p:spTgt spid="26"/>
                                        </p:tgtEl>
                                        <p:attrNameLst>
                                          <p:attrName>ppt_h</p:attrName>
                                        </p:attrNameLst>
                                      </p:cBhvr>
                                      <p:tavLst>
                                        <p:tav tm="0">
                                          <p:val>
                                            <p:fltVal val="0"/>
                                          </p:val>
                                        </p:tav>
                                        <p:tav tm="100000">
                                          <p:val>
                                            <p:strVal val="#ppt_h"/>
                                          </p:val>
                                        </p:tav>
                                      </p:tavLst>
                                    </p:anim>
                                  </p:childTnLst>
                                </p:cTn>
                              </p:par>
                            </p:childTnLst>
                          </p:cTn>
                        </p:par>
                        <p:par>
                          <p:cTn id="128" fill="hold">
                            <p:stCondLst>
                              <p:cond delay="500"/>
                            </p:stCondLst>
                            <p:childTnLst>
                              <p:par>
                                <p:cTn id="129" presetID="23" presetClass="exit" presetSubtype="32" fill="hold" grpId="11" nodeType="afterEffect">
                                  <p:stCondLst>
                                    <p:cond delay="0"/>
                                  </p:stCondLst>
                                  <p:childTnLst>
                                    <p:anim calcmode="lin" valueType="num">
                                      <p:cBhvr>
                                        <p:cTn id="130" dur="500"/>
                                        <p:tgtEl>
                                          <p:spTgt spid="26"/>
                                        </p:tgtEl>
                                        <p:attrNameLst>
                                          <p:attrName>ppt_w</p:attrName>
                                        </p:attrNameLst>
                                      </p:cBhvr>
                                      <p:tavLst>
                                        <p:tav tm="0">
                                          <p:val>
                                            <p:strVal val="ppt_w"/>
                                          </p:val>
                                        </p:tav>
                                        <p:tav tm="100000">
                                          <p:val>
                                            <p:fltVal val="0"/>
                                          </p:val>
                                        </p:tav>
                                      </p:tavLst>
                                    </p:anim>
                                    <p:anim calcmode="lin" valueType="num">
                                      <p:cBhvr>
                                        <p:cTn id="131" dur="500"/>
                                        <p:tgtEl>
                                          <p:spTgt spid="26"/>
                                        </p:tgtEl>
                                        <p:attrNameLst>
                                          <p:attrName>ppt_h</p:attrName>
                                        </p:attrNameLst>
                                      </p:cBhvr>
                                      <p:tavLst>
                                        <p:tav tm="0">
                                          <p:val>
                                            <p:strVal val="ppt_h"/>
                                          </p:val>
                                        </p:tav>
                                        <p:tav tm="100000">
                                          <p:val>
                                            <p:fltVal val="0"/>
                                          </p:val>
                                        </p:tav>
                                      </p:tavLst>
                                    </p:anim>
                                    <p:set>
                                      <p:cBhvr>
                                        <p:cTn id="13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26" grpId="0"/>
      <p:bldP spid="26" grpId="1"/>
      <p:bldP spid="26" grpId="2"/>
      <p:bldP spid="26" grpId="3"/>
      <p:bldP spid="26" grpId="4"/>
      <p:bldP spid="26" grpId="5"/>
      <p:bldP spid="26" grpId="6"/>
      <p:bldP spid="26" grpId="7"/>
      <p:bldP spid="26" grpId="8"/>
      <p:bldP spid="26" grpId="9"/>
      <p:bldP spid="26" grpId="10"/>
      <p:bldP spid="26" grpId="11"/>
      <p:bldP spid="15" grpId="0" animBg="1"/>
      <p:bldP spid="16" grpId="0" animBg="1"/>
      <p:bldP spid="17" grpId="0" animBg="1"/>
      <p:bldP spid="18" grpId="0" animBg="1"/>
      <p:bldP spid="27" grpId="0" animBg="1"/>
      <p:bldP spid="28" grpId="0" animBg="1"/>
      <p:bldP spid="29" grpId="0" animBg="1"/>
      <p:bldP spid="30" grpId="0" animBg="1"/>
      <p:bldP spid="25" grpId="0" animBg="1"/>
      <p:bldP spid="34" grpId="0" animBg="1"/>
      <p:bldP spid="35" grpId="0" animBg="1"/>
      <p:bldP spid="36" grpId="0" animBg="1"/>
      <p:bldP spid="37" grpId="0" animBg="1"/>
      <p:bldP spid="38"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4557" y="2354766"/>
            <a:ext cx="2569315"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(খ) </a:t>
            </a:r>
            <a:r>
              <a:rPr lang="en-US" sz="2800" dirty="0" err="1" smtClean="0">
                <a:latin typeface="NikoshBAN" pitchFamily="2" charset="0"/>
                <a:cs typeface="NikoshBAN" pitchFamily="2" charset="0"/>
              </a:rPr>
              <a:t>ফলাফল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বিশ্লেষণ</a:t>
            </a:r>
            <a:endParaRPr lang="en-US" sz="2800" dirty="0">
              <a:latin typeface="NikoshBAN" pitchFamily="2" charset="0"/>
              <a:cs typeface="NikoshBAN" pitchFamily="2" charset="0"/>
            </a:endParaRPr>
          </a:p>
        </p:txBody>
      </p:sp>
      <p:sp>
        <p:nvSpPr>
          <p:cNvPr id="6" name="TextBox 5"/>
          <p:cNvSpPr txBox="1"/>
          <p:nvPr/>
        </p:nvSpPr>
        <p:spPr>
          <a:xfrm>
            <a:off x="1725671" y="1600200"/>
            <a:ext cx="5576829"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800" spc="-150" dirty="0">
                <a:effectLst>
                  <a:outerShdw blurRad="38100" dist="38100" dir="2700000" algn="tl">
                    <a:srgbClr val="000000">
                      <a:alpha val="43137"/>
                    </a:srgbClr>
                  </a:outerShdw>
                </a:effectLst>
                <a:latin typeface="NikoshBAN" pitchFamily="2" charset="0"/>
                <a:cs typeface="NikoshBAN" pitchFamily="2" charset="0"/>
              </a:rPr>
              <a:t>৩</a:t>
            </a:r>
            <a:r>
              <a:rPr lang="en-US" sz="2800" spc="-150" dirty="0" smtClean="0">
                <a:effectLst>
                  <a:outerShdw blurRad="38100" dist="38100" dir="2700000" algn="tl">
                    <a:srgbClr val="000000">
                      <a:alpha val="43137"/>
                    </a:srgbClr>
                  </a:outerShdw>
                </a:effectLst>
                <a:latin typeface="NikoshBAN" pitchFamily="2" charset="0"/>
                <a:cs typeface="NikoshBAN" pitchFamily="2" charset="0"/>
              </a:rPr>
              <a:t>। </a:t>
            </a:r>
            <a:r>
              <a:rPr lang="en-US" sz="2800" spc="-150" dirty="0" err="1" smtClean="0">
                <a:effectLst>
                  <a:outerShdw blurRad="38100" dist="38100" dir="2700000" algn="tl">
                    <a:srgbClr val="000000">
                      <a:alpha val="43137"/>
                    </a:srgbClr>
                  </a:outerShdw>
                </a:effectLst>
                <a:latin typeface="NikoshBAN" pitchFamily="2" charset="0"/>
                <a:cs typeface="NikoshBAN" pitchFamily="2" charset="0"/>
              </a:rPr>
              <a:t>আউটপুট</a:t>
            </a:r>
            <a:r>
              <a:rPr lang="en-US" sz="2800" spc="-150" dirty="0" smtClean="0">
                <a:effectLst>
                  <a:outerShdw blurRad="38100" dist="38100" dir="2700000" algn="tl">
                    <a:srgbClr val="000000">
                      <a:alpha val="43137"/>
                    </a:srgbClr>
                  </a:outerShdw>
                </a:effectLst>
                <a:latin typeface="NikoshBAN" pitchFamily="2" charset="0"/>
                <a:cs typeface="NikoshBAN" pitchFamily="2" charset="0"/>
              </a:rPr>
              <a:t> </a:t>
            </a:r>
            <a:r>
              <a:rPr lang="en-US" sz="2800" spc="-150" dirty="0" err="1" smtClean="0">
                <a:effectLst>
                  <a:outerShdw blurRad="38100" dist="38100" dir="2700000" algn="tl">
                    <a:srgbClr val="000000">
                      <a:alpha val="43137"/>
                    </a:srgbClr>
                  </a:outerShdw>
                </a:effectLst>
                <a:latin typeface="NikoshBAN" pitchFamily="2" charset="0"/>
                <a:cs typeface="NikoshBAN" pitchFamily="2" charset="0"/>
              </a:rPr>
              <a:t>ডিভাইসের</a:t>
            </a:r>
            <a:r>
              <a:rPr lang="en-US" sz="2800" spc="-150" dirty="0" smtClean="0">
                <a:effectLst>
                  <a:outerShdw blurRad="38100" dist="38100" dir="2700000" algn="tl">
                    <a:srgbClr val="000000">
                      <a:alpha val="43137"/>
                    </a:srgbClr>
                  </a:outerShdw>
                </a:effectLst>
                <a:latin typeface="NikoshBAN" pitchFamily="2" charset="0"/>
                <a:cs typeface="NikoshBAN" pitchFamily="2" charset="0"/>
              </a:rPr>
              <a:t> </a:t>
            </a:r>
            <a:r>
              <a:rPr lang="en-US" sz="2800" spc="-150" dirty="0" err="1" smtClean="0">
                <a:effectLst>
                  <a:outerShdw blurRad="38100" dist="38100" dir="2700000" algn="tl">
                    <a:srgbClr val="000000">
                      <a:alpha val="43137"/>
                    </a:srgbClr>
                  </a:outerShdw>
                </a:effectLst>
                <a:latin typeface="NikoshBAN" pitchFamily="2" charset="0"/>
                <a:cs typeface="NikoshBAN" pitchFamily="2" charset="0"/>
              </a:rPr>
              <a:t>মূল</a:t>
            </a:r>
            <a:r>
              <a:rPr lang="en-US" sz="2800" spc="-150" dirty="0" smtClean="0">
                <a:effectLst>
                  <a:outerShdw blurRad="38100" dist="38100" dir="2700000" algn="tl">
                    <a:srgbClr val="000000">
                      <a:alpha val="43137"/>
                    </a:srgbClr>
                  </a:outerShdw>
                </a:effectLst>
                <a:latin typeface="NikoshBAN" pitchFamily="2" charset="0"/>
                <a:cs typeface="NikoshBAN" pitchFamily="2" charset="0"/>
              </a:rPr>
              <a:t> কাজ </a:t>
            </a:r>
            <a:r>
              <a:rPr lang="en-US" sz="2800" spc="-150" dirty="0" err="1" smtClean="0">
                <a:effectLst>
                  <a:outerShdw blurRad="38100" dist="38100" dir="2700000" algn="tl">
                    <a:srgbClr val="000000">
                      <a:alpha val="43137"/>
                    </a:srgbClr>
                  </a:outerShdw>
                </a:effectLst>
                <a:latin typeface="NikoshBAN" pitchFamily="2" charset="0"/>
                <a:cs typeface="NikoshBAN" pitchFamily="2" charset="0"/>
              </a:rPr>
              <a:t>কী</a:t>
            </a:r>
            <a:r>
              <a:rPr lang="en-US" sz="2800" spc="-150" dirty="0" smtClean="0">
                <a:effectLst>
                  <a:outerShdw blurRad="38100" dist="38100" dir="2700000" algn="tl">
                    <a:srgbClr val="000000">
                      <a:alpha val="43137"/>
                    </a:srgbClr>
                  </a:outerShdw>
                </a:effectLst>
                <a:latin typeface="NikoshBAN" pitchFamily="2" charset="0"/>
                <a:cs typeface="NikoshBAN" pitchFamily="2" charset="0"/>
              </a:rPr>
              <a:t>?</a:t>
            </a:r>
            <a:endParaRPr lang="en-US" sz="2800" spc="-150" dirty="0">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6"/>
          <p:cNvSpPr txBox="1"/>
          <p:nvPr/>
        </p:nvSpPr>
        <p:spPr>
          <a:xfrm>
            <a:off x="1725671" y="2354766"/>
            <a:ext cx="2548569"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(ক) </a:t>
            </a:r>
            <a:r>
              <a:rPr lang="en-US" sz="2800" dirty="0" err="1" smtClean="0">
                <a:latin typeface="NikoshBAN" pitchFamily="2" charset="0"/>
                <a:cs typeface="NikoshBAN" pitchFamily="2" charset="0"/>
              </a:rPr>
              <a:t>তথ্য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প্রক্রিয়াকরণ</a:t>
            </a:r>
            <a:endParaRPr lang="en-US" sz="2800" dirty="0">
              <a:latin typeface="NikoshBAN" pitchFamily="2" charset="0"/>
              <a:cs typeface="NikoshBAN" pitchFamily="2" charset="0"/>
            </a:endParaRPr>
          </a:p>
        </p:txBody>
      </p:sp>
      <p:sp>
        <p:nvSpPr>
          <p:cNvPr id="8" name="TextBox 7">
            <a:hlinkClick r:id="" action="ppaction://noaction">
              <a:snd r:embed="rId3" name="applause.wav"/>
            </a:hlinkClick>
          </p:cNvPr>
          <p:cNvSpPr txBox="1"/>
          <p:nvPr/>
        </p:nvSpPr>
        <p:spPr>
          <a:xfrm>
            <a:off x="1725670" y="2982061"/>
            <a:ext cx="2559698"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(গ) </a:t>
            </a:r>
            <a:r>
              <a:rPr lang="en-US" sz="2800" dirty="0" err="1" smtClean="0">
                <a:latin typeface="NikoshBAN" pitchFamily="2" charset="0"/>
                <a:cs typeface="NikoshBAN" pitchFamily="2" charset="0"/>
              </a:rPr>
              <a:t>ফলাফল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উপস্থাপন</a:t>
            </a:r>
            <a:endParaRPr lang="en-US" sz="2800" dirty="0">
              <a:latin typeface="NikoshBAN" pitchFamily="2" charset="0"/>
              <a:cs typeface="NikoshBAN" pitchFamily="2" charset="0"/>
            </a:endParaRPr>
          </a:p>
        </p:txBody>
      </p:sp>
      <p:sp>
        <p:nvSpPr>
          <p:cNvPr id="9" name="TextBox 8"/>
          <p:cNvSpPr txBox="1"/>
          <p:nvPr/>
        </p:nvSpPr>
        <p:spPr>
          <a:xfrm>
            <a:off x="4704557" y="2982062"/>
            <a:ext cx="2569315"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(ঘ) </a:t>
            </a:r>
            <a:r>
              <a:rPr lang="en-US" sz="2800" dirty="0" err="1" smtClean="0">
                <a:latin typeface="NikoshBAN" pitchFamily="2" charset="0"/>
                <a:cs typeface="NikoshBAN" pitchFamily="2" charset="0"/>
              </a:rPr>
              <a:t>তথ্য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সংগ্রহ</a:t>
            </a:r>
            <a:endParaRPr lang="en-US" sz="2800" dirty="0">
              <a:latin typeface="NikoshBAN" pitchFamily="2" charset="0"/>
              <a:cs typeface="NikoshBAN" pitchFamily="2" charset="0"/>
            </a:endParaRPr>
          </a:p>
        </p:txBody>
      </p:sp>
      <p:sp>
        <p:nvSpPr>
          <p:cNvPr id="26" name="TextBox 25">
            <a:hlinkClick r:id="" action="ppaction://noaction">
              <a:snd r:embed="rId4" name="bomb.wav"/>
            </a:hlinkClick>
          </p:cNvPr>
          <p:cNvSpPr txBox="1"/>
          <p:nvPr/>
        </p:nvSpPr>
        <p:spPr>
          <a:xfrm>
            <a:off x="6490522" y="457201"/>
            <a:ext cx="2207730" cy="58477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solidFill>
                  <a:srgbClr val="FF0000"/>
                </a:solidFill>
                <a:latin typeface="NikoshBAN" pitchFamily="2" charset="0"/>
                <a:cs typeface="NikoshBAN" pitchFamily="2" charset="0"/>
              </a:rPr>
              <a:t>আবার চেষ্টা কর</a:t>
            </a:r>
            <a:endParaRPr lang="en-US" sz="3200" dirty="0">
              <a:solidFill>
                <a:srgbClr val="FF0000"/>
              </a:solidFill>
              <a:latin typeface="NikoshBAN" pitchFamily="2" charset="0"/>
              <a:cs typeface="NikoshBAN" pitchFamily="2" charset="0"/>
            </a:endParaRPr>
          </a:p>
        </p:txBody>
      </p:sp>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rcRect l="5586" t="17655" r="8059" b="40172"/>
          <a:stretch/>
        </p:blipFill>
        <p:spPr>
          <a:xfrm>
            <a:off x="6351532" y="548779"/>
            <a:ext cx="2346720" cy="460062"/>
          </a:xfrm>
          <a:prstGeom prst="rect">
            <a:avLst/>
          </a:prstGeom>
          <a:noFill/>
          <a:ln/>
          <a:effectLst>
            <a:outerShdw blurRad="50800" dist="50800" dir="5400000" algn="ctr" rotWithShape="0">
              <a:schemeClr val="bg1"/>
            </a:outerShdw>
          </a:effectLst>
        </p:spPr>
        <p:style>
          <a:lnRef idx="1">
            <a:schemeClr val="accent1"/>
          </a:lnRef>
          <a:fillRef idx="2">
            <a:schemeClr val="accent1"/>
          </a:fillRef>
          <a:effectRef idx="1">
            <a:schemeClr val="accent1"/>
          </a:effectRef>
          <a:fontRef idx="minor">
            <a:schemeClr val="dk1"/>
          </a:fontRef>
        </p:style>
      </p:pic>
      <p:sp>
        <p:nvSpPr>
          <p:cNvPr id="34" name="TextBox 33"/>
          <p:cNvSpPr txBox="1"/>
          <p:nvPr/>
        </p:nvSpPr>
        <p:spPr>
          <a:xfrm>
            <a:off x="4733185" y="4724400"/>
            <a:ext cx="2569315"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(খ) </a:t>
            </a:r>
            <a:r>
              <a:rPr lang="en-US" sz="2800" dirty="0" err="1" smtClean="0">
                <a:latin typeface="NikoshBAN" pitchFamily="2" charset="0"/>
                <a:cs typeface="NikoshBAN" pitchFamily="2" charset="0"/>
              </a:rPr>
              <a:t>ছবি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যন্ত্র</a:t>
            </a:r>
            <a:endParaRPr lang="en-US" sz="2800" dirty="0">
              <a:latin typeface="NikoshBAN" pitchFamily="2" charset="0"/>
              <a:cs typeface="NikoshBAN" pitchFamily="2" charset="0"/>
            </a:endParaRPr>
          </a:p>
        </p:txBody>
      </p:sp>
      <p:sp>
        <p:nvSpPr>
          <p:cNvPr id="35" name="TextBox 34"/>
          <p:cNvSpPr txBox="1"/>
          <p:nvPr/>
        </p:nvSpPr>
        <p:spPr>
          <a:xfrm>
            <a:off x="1725671" y="4064277"/>
            <a:ext cx="5576829"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800" spc="-150" dirty="0">
                <a:latin typeface="NikoshBAN" pitchFamily="2" charset="0"/>
                <a:cs typeface="NikoshBAN" pitchFamily="2" charset="0"/>
              </a:rPr>
              <a:t>৪</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স্পিকার</a:t>
            </a:r>
            <a:r>
              <a:rPr lang="en-US" sz="2800" spc="-150" dirty="0" smtClean="0">
                <a:latin typeface="NikoshBAN" pitchFamily="2" charset="0"/>
                <a:cs typeface="NikoshBAN" pitchFamily="2" charset="0"/>
              </a:rPr>
              <a:t> </a:t>
            </a:r>
            <a:r>
              <a:rPr lang="en-US" sz="2800" spc="-150" dirty="0" err="1" smtClean="0">
                <a:latin typeface="NikoshBAN" pitchFamily="2" charset="0"/>
                <a:cs typeface="NikoshBAN" pitchFamily="2" charset="0"/>
              </a:rPr>
              <a:t>কী</a:t>
            </a:r>
            <a:r>
              <a:rPr lang="en-US" sz="2800" spc="-150" dirty="0" smtClean="0">
                <a:latin typeface="NikoshBAN" pitchFamily="2" charset="0"/>
                <a:cs typeface="NikoshBAN" pitchFamily="2" charset="0"/>
              </a:rPr>
              <a:t>?</a:t>
            </a:r>
            <a:endParaRPr lang="en-US" sz="2800" spc="-150" dirty="0">
              <a:latin typeface="NikoshBAN" pitchFamily="2" charset="0"/>
              <a:cs typeface="NikoshBAN" pitchFamily="2" charset="0"/>
            </a:endParaRPr>
          </a:p>
        </p:txBody>
      </p:sp>
      <p:sp>
        <p:nvSpPr>
          <p:cNvPr id="36" name="TextBox 35"/>
          <p:cNvSpPr txBox="1"/>
          <p:nvPr/>
        </p:nvSpPr>
        <p:spPr>
          <a:xfrm>
            <a:off x="1725671" y="5410200"/>
            <a:ext cx="2548570"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(গ) </a:t>
            </a:r>
            <a:r>
              <a:rPr lang="en-US" sz="2800" dirty="0" err="1" smtClean="0">
                <a:latin typeface="NikoshBAN" pitchFamily="2" charset="0"/>
                <a:cs typeface="NikoshBAN" pitchFamily="2" charset="0"/>
              </a:rPr>
              <a:t>ইমেজ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তৈরির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যন্ত্র</a:t>
            </a:r>
            <a:endParaRPr lang="en-US" sz="2800" dirty="0">
              <a:latin typeface="NikoshBAN" pitchFamily="2" charset="0"/>
              <a:cs typeface="NikoshBAN" pitchFamily="2" charset="0"/>
            </a:endParaRPr>
          </a:p>
        </p:txBody>
      </p:sp>
      <p:sp>
        <p:nvSpPr>
          <p:cNvPr id="37" name="TextBox 36">
            <a:hlinkClick r:id="" action="ppaction://noaction">
              <a:snd r:embed="rId3" name="applause.wav"/>
            </a:hlinkClick>
          </p:cNvPr>
          <p:cNvSpPr txBox="1"/>
          <p:nvPr/>
        </p:nvSpPr>
        <p:spPr>
          <a:xfrm>
            <a:off x="1725670" y="4724400"/>
            <a:ext cx="2559698"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(ক) </a:t>
            </a:r>
            <a:r>
              <a:rPr lang="en-US" sz="2800" dirty="0" err="1" smtClean="0">
                <a:latin typeface="NikoshBAN" pitchFamily="2" charset="0"/>
                <a:cs typeface="NikoshBAN" pitchFamily="2" charset="0"/>
              </a:rPr>
              <a:t>শব্দ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যন্ত্র</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38" name="TextBox 37"/>
          <p:cNvSpPr txBox="1"/>
          <p:nvPr/>
        </p:nvSpPr>
        <p:spPr>
          <a:xfrm>
            <a:off x="4733185" y="5410200"/>
            <a:ext cx="2569315" cy="5232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latin typeface="NikoshBAN" pitchFamily="2" charset="0"/>
                <a:cs typeface="NikoshBAN" pitchFamily="2" charset="0"/>
              </a:rPr>
              <a:t>(ঘ) </a:t>
            </a:r>
            <a:r>
              <a:rPr lang="en-US" sz="2800" dirty="0" err="1" smtClean="0">
                <a:latin typeface="NikoshBAN" pitchFamily="2" charset="0"/>
                <a:cs typeface="NikoshBAN" pitchFamily="2" charset="0"/>
              </a:rPr>
              <a:t>ছবি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দেখার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যন্ত্র</a:t>
            </a:r>
            <a:endParaRPr lang="en-US" sz="2800" dirty="0">
              <a:latin typeface="NikoshBAN" pitchFamily="2" charset="0"/>
              <a:cs typeface="NikoshBAN" pitchFamily="2" charset="0"/>
            </a:endParaRPr>
          </a:p>
        </p:txBody>
      </p:sp>
      <p:sp>
        <p:nvSpPr>
          <p:cNvPr id="3" name="Rectangle 2"/>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09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2000" fill="hold"/>
                                        <p:tgtEl>
                                          <p:spTgt spid="2"/>
                                        </p:tgtEl>
                                        <p:attrNameLst>
                                          <p:attrName>ppt_w</p:attrName>
                                        </p:attrNameLst>
                                      </p:cBhvr>
                                      <p:tavLst>
                                        <p:tav tm="0">
                                          <p:val>
                                            <p:fltVal val="0"/>
                                          </p:val>
                                        </p:tav>
                                        <p:tav tm="100000">
                                          <p:val>
                                            <p:strVal val="#ppt_w"/>
                                          </p:val>
                                        </p:tav>
                                      </p:tavLst>
                                    </p:anim>
                                    <p:anim calcmode="lin" valueType="num">
                                      <p:cBhvr>
                                        <p:cTn id="31" dur="2000" fill="hold"/>
                                        <p:tgtEl>
                                          <p:spTgt spid="2"/>
                                        </p:tgtEl>
                                        <p:attrNameLst>
                                          <p:attrName>ppt_h</p:attrName>
                                        </p:attrNameLst>
                                      </p:cBhvr>
                                      <p:tavLst>
                                        <p:tav tm="0">
                                          <p:val>
                                            <p:fltVal val="0"/>
                                          </p:val>
                                        </p:tav>
                                        <p:tav tm="100000">
                                          <p:val>
                                            <p:strVal val="#ppt_h"/>
                                          </p:val>
                                        </p:tav>
                                      </p:tavLst>
                                    </p:anim>
                                    <p:animEffect transition="in" filter="fade">
                                      <p:cBhvr>
                                        <p:cTn id="32" dur="2000"/>
                                        <p:tgtEl>
                                          <p:spTgt spid="2"/>
                                        </p:tgtEl>
                                      </p:cBhvr>
                                    </p:animEffect>
                                  </p:childTnLst>
                                </p:cTn>
                              </p:par>
                            </p:childTnLst>
                          </p:cTn>
                        </p:par>
                        <p:par>
                          <p:cTn id="33" fill="hold">
                            <p:stCondLst>
                              <p:cond delay="2000"/>
                            </p:stCondLst>
                            <p:childTnLst>
                              <p:par>
                                <p:cTn id="34" presetID="23" presetClass="exit" presetSubtype="32" fill="hold" nodeType="afterEffect">
                                  <p:stCondLst>
                                    <p:cond delay="0"/>
                                  </p:stCondLst>
                                  <p:childTnLst>
                                    <p:anim calcmode="lin" valueType="num">
                                      <p:cBhvr>
                                        <p:cTn id="35" dur="1250"/>
                                        <p:tgtEl>
                                          <p:spTgt spid="2"/>
                                        </p:tgtEl>
                                        <p:attrNameLst>
                                          <p:attrName>ppt_w</p:attrName>
                                        </p:attrNameLst>
                                      </p:cBhvr>
                                      <p:tavLst>
                                        <p:tav tm="0">
                                          <p:val>
                                            <p:strVal val="ppt_w"/>
                                          </p:val>
                                        </p:tav>
                                        <p:tav tm="100000">
                                          <p:val>
                                            <p:fltVal val="0"/>
                                          </p:val>
                                        </p:tav>
                                      </p:tavLst>
                                    </p:anim>
                                    <p:anim calcmode="lin" valueType="num">
                                      <p:cBhvr>
                                        <p:cTn id="36" dur="1250"/>
                                        <p:tgtEl>
                                          <p:spTgt spid="2"/>
                                        </p:tgtEl>
                                        <p:attrNameLst>
                                          <p:attrName>ppt_h</p:attrName>
                                        </p:attrNameLst>
                                      </p:cBhvr>
                                      <p:tavLst>
                                        <p:tav tm="0">
                                          <p:val>
                                            <p:strVal val="ppt_h"/>
                                          </p:val>
                                        </p:tav>
                                        <p:tav tm="100000">
                                          <p:val>
                                            <p:fltVal val="0"/>
                                          </p:val>
                                        </p:tav>
                                      </p:tavLst>
                                    </p:anim>
                                    <p:set>
                                      <p:cBhvr>
                                        <p:cTn id="37" dur="1" fill="hold">
                                          <p:stCondLst>
                                            <p:cond delay="124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ppt_w</p:attrName>
                                        </p:attrNameLst>
                                      </p:cBhvr>
                                      <p:tavLst>
                                        <p:tav tm="0">
                                          <p:val>
                                            <p:fltVal val="0"/>
                                          </p:val>
                                        </p:tav>
                                        <p:tav tm="100000">
                                          <p:val>
                                            <p:strVal val="#ppt_w"/>
                                          </p:val>
                                        </p:tav>
                                      </p:tavLst>
                                    </p:anim>
                                    <p:anim calcmode="lin" valueType="num">
                                      <p:cBhvr>
                                        <p:cTn id="44" dur="1000" fill="hold"/>
                                        <p:tgtEl>
                                          <p:spTgt spid="26"/>
                                        </p:tgtEl>
                                        <p:attrNameLst>
                                          <p:attrName>ppt_h</p:attrName>
                                        </p:attrNameLst>
                                      </p:cBhvr>
                                      <p:tavLst>
                                        <p:tav tm="0">
                                          <p:val>
                                            <p:fltVal val="0"/>
                                          </p:val>
                                        </p:tav>
                                        <p:tav tm="100000">
                                          <p:val>
                                            <p:strVal val="#ppt_h"/>
                                          </p:val>
                                        </p:tav>
                                      </p:tavLst>
                                    </p:anim>
                                    <p:animEffect transition="in" filter="fade">
                                      <p:cBhvr>
                                        <p:cTn id="45" dur="1000"/>
                                        <p:tgtEl>
                                          <p:spTgt spid="26"/>
                                        </p:tgtEl>
                                      </p:cBhvr>
                                    </p:animEffect>
                                  </p:childTnLst>
                                </p:cTn>
                              </p:par>
                            </p:childTnLst>
                          </p:cTn>
                        </p:par>
                        <p:par>
                          <p:cTn id="46" fill="hold">
                            <p:stCondLst>
                              <p:cond delay="1000"/>
                            </p:stCondLst>
                            <p:childTnLst>
                              <p:par>
                                <p:cTn id="47" presetID="23" presetClass="exit" presetSubtype="32" fill="hold" grpId="1" nodeType="afterEffect">
                                  <p:stCondLst>
                                    <p:cond delay="0"/>
                                  </p:stCondLst>
                                  <p:childTnLst>
                                    <p:anim calcmode="lin" valueType="num">
                                      <p:cBhvr>
                                        <p:cTn id="48" dur="500"/>
                                        <p:tgtEl>
                                          <p:spTgt spid="26"/>
                                        </p:tgtEl>
                                        <p:attrNameLst>
                                          <p:attrName>ppt_w</p:attrName>
                                        </p:attrNameLst>
                                      </p:cBhvr>
                                      <p:tavLst>
                                        <p:tav tm="0">
                                          <p:val>
                                            <p:strVal val="ppt_w"/>
                                          </p:val>
                                        </p:tav>
                                        <p:tav tm="100000">
                                          <p:val>
                                            <p:fltVal val="0"/>
                                          </p:val>
                                        </p:tav>
                                      </p:tavLst>
                                    </p:anim>
                                    <p:anim calcmode="lin" valueType="num">
                                      <p:cBhvr>
                                        <p:cTn id="49" dur="500"/>
                                        <p:tgtEl>
                                          <p:spTgt spid="26"/>
                                        </p:tgtEl>
                                        <p:attrNameLst>
                                          <p:attrName>ppt_h</p:attrName>
                                        </p:attrNameLst>
                                      </p:cBhvr>
                                      <p:tavLst>
                                        <p:tav tm="0">
                                          <p:val>
                                            <p:strVal val="ppt_h"/>
                                          </p:val>
                                        </p:tav>
                                        <p:tav tm="100000">
                                          <p:val>
                                            <p:fltVal val="0"/>
                                          </p:val>
                                        </p:tav>
                                      </p:tavLst>
                                    </p:anim>
                                    <p:set>
                                      <p:cBhvr>
                                        <p:cTn id="5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4"/>
                    </p:tgtEl>
                  </p:cond>
                </p:stCondLst>
                <p:endSync evt="end" delay="0">
                  <p:rtn val="all"/>
                </p:endSync>
                <p:childTnLst>
                  <p:par>
                    <p:cTn id="52" fill="hold">
                      <p:stCondLst>
                        <p:cond delay="0"/>
                      </p:stCondLst>
                      <p:childTnLst>
                        <p:par>
                          <p:cTn id="53" fill="hold">
                            <p:stCondLst>
                              <p:cond delay="0"/>
                            </p:stCondLst>
                            <p:childTnLst>
                              <p:par>
                                <p:cTn id="54" presetID="23" presetClass="entr" presetSubtype="16" fill="hold" grpId="2"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1000" fill="hold"/>
                                        <p:tgtEl>
                                          <p:spTgt spid="26"/>
                                        </p:tgtEl>
                                        <p:attrNameLst>
                                          <p:attrName>ppt_w</p:attrName>
                                        </p:attrNameLst>
                                      </p:cBhvr>
                                      <p:tavLst>
                                        <p:tav tm="0">
                                          <p:val>
                                            <p:fltVal val="0"/>
                                          </p:val>
                                        </p:tav>
                                        <p:tav tm="100000">
                                          <p:val>
                                            <p:strVal val="#ppt_w"/>
                                          </p:val>
                                        </p:tav>
                                      </p:tavLst>
                                    </p:anim>
                                    <p:anim calcmode="lin" valueType="num">
                                      <p:cBhvr>
                                        <p:cTn id="57" dur="1000" fill="hold"/>
                                        <p:tgtEl>
                                          <p:spTgt spid="26"/>
                                        </p:tgtEl>
                                        <p:attrNameLst>
                                          <p:attrName>ppt_h</p:attrName>
                                        </p:attrNameLst>
                                      </p:cBhvr>
                                      <p:tavLst>
                                        <p:tav tm="0">
                                          <p:val>
                                            <p:fltVal val="0"/>
                                          </p:val>
                                        </p:tav>
                                        <p:tav tm="100000">
                                          <p:val>
                                            <p:strVal val="#ppt_h"/>
                                          </p:val>
                                        </p:tav>
                                      </p:tavLst>
                                    </p:anim>
                                  </p:childTnLst>
                                </p:cTn>
                              </p:par>
                            </p:childTnLst>
                          </p:cTn>
                        </p:par>
                        <p:par>
                          <p:cTn id="58" fill="hold">
                            <p:stCondLst>
                              <p:cond delay="1000"/>
                            </p:stCondLst>
                            <p:childTnLst>
                              <p:par>
                                <p:cTn id="59" presetID="23" presetClass="exit" presetSubtype="32" fill="hold" grpId="3" nodeType="afterEffect">
                                  <p:stCondLst>
                                    <p:cond delay="0"/>
                                  </p:stCondLst>
                                  <p:childTnLst>
                                    <p:anim calcmode="lin" valueType="num">
                                      <p:cBhvr>
                                        <p:cTn id="60" dur="750"/>
                                        <p:tgtEl>
                                          <p:spTgt spid="26"/>
                                        </p:tgtEl>
                                        <p:attrNameLst>
                                          <p:attrName>ppt_w</p:attrName>
                                        </p:attrNameLst>
                                      </p:cBhvr>
                                      <p:tavLst>
                                        <p:tav tm="0">
                                          <p:val>
                                            <p:strVal val="ppt_w"/>
                                          </p:val>
                                        </p:tav>
                                        <p:tav tm="100000">
                                          <p:val>
                                            <p:fltVal val="0"/>
                                          </p:val>
                                        </p:tav>
                                      </p:tavLst>
                                    </p:anim>
                                    <p:anim calcmode="lin" valueType="num">
                                      <p:cBhvr>
                                        <p:cTn id="61" dur="750"/>
                                        <p:tgtEl>
                                          <p:spTgt spid="26"/>
                                        </p:tgtEl>
                                        <p:attrNameLst>
                                          <p:attrName>ppt_h</p:attrName>
                                        </p:attrNameLst>
                                      </p:cBhvr>
                                      <p:tavLst>
                                        <p:tav tm="0">
                                          <p:val>
                                            <p:strVal val="ppt_h"/>
                                          </p:val>
                                        </p:tav>
                                        <p:tav tm="100000">
                                          <p:val>
                                            <p:fltVal val="0"/>
                                          </p:val>
                                        </p:tav>
                                      </p:tavLst>
                                    </p:anim>
                                    <p:set>
                                      <p:cBhvr>
                                        <p:cTn id="62" dur="1" fill="hold">
                                          <p:stCondLst>
                                            <p:cond delay="7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3" restart="whenNotActive" fill="hold" evtFilter="cancelBubble" nodeType="interactiveSeq">
                <p:stCondLst>
                  <p:cond evt="onClick" delay="0">
                    <p:tgtEl>
                      <p:spTgt spid="9"/>
                    </p:tgtEl>
                  </p:cond>
                </p:stCondLst>
                <p:endSync evt="end" delay="0">
                  <p:rtn val="all"/>
                </p:endSync>
                <p:childTnLst>
                  <p:par>
                    <p:cTn id="64" fill="hold">
                      <p:stCondLst>
                        <p:cond delay="0"/>
                      </p:stCondLst>
                      <p:childTnLst>
                        <p:par>
                          <p:cTn id="65" fill="hold">
                            <p:stCondLst>
                              <p:cond delay="0"/>
                            </p:stCondLst>
                            <p:childTnLst>
                              <p:par>
                                <p:cTn id="66" presetID="23" presetClass="entr" presetSubtype="16" fill="hold" grpId="4" nodeType="after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1000" fill="hold"/>
                                        <p:tgtEl>
                                          <p:spTgt spid="26"/>
                                        </p:tgtEl>
                                        <p:attrNameLst>
                                          <p:attrName>ppt_w</p:attrName>
                                        </p:attrNameLst>
                                      </p:cBhvr>
                                      <p:tavLst>
                                        <p:tav tm="0">
                                          <p:val>
                                            <p:fltVal val="0"/>
                                          </p:val>
                                        </p:tav>
                                        <p:tav tm="100000">
                                          <p:val>
                                            <p:strVal val="#ppt_w"/>
                                          </p:val>
                                        </p:tav>
                                      </p:tavLst>
                                    </p:anim>
                                    <p:anim calcmode="lin" valueType="num">
                                      <p:cBhvr>
                                        <p:cTn id="69" dur="1000" fill="hold"/>
                                        <p:tgtEl>
                                          <p:spTgt spid="26"/>
                                        </p:tgtEl>
                                        <p:attrNameLst>
                                          <p:attrName>ppt_h</p:attrName>
                                        </p:attrNameLst>
                                      </p:cBhvr>
                                      <p:tavLst>
                                        <p:tav tm="0">
                                          <p:val>
                                            <p:fltVal val="0"/>
                                          </p:val>
                                        </p:tav>
                                        <p:tav tm="100000">
                                          <p:val>
                                            <p:strVal val="#ppt_h"/>
                                          </p:val>
                                        </p:tav>
                                      </p:tavLst>
                                    </p:anim>
                                  </p:childTnLst>
                                </p:cTn>
                              </p:par>
                            </p:childTnLst>
                          </p:cTn>
                        </p:par>
                        <p:par>
                          <p:cTn id="70" fill="hold">
                            <p:stCondLst>
                              <p:cond delay="1000"/>
                            </p:stCondLst>
                            <p:childTnLst>
                              <p:par>
                                <p:cTn id="71" presetID="23" presetClass="exit" presetSubtype="32" fill="hold" grpId="5" nodeType="afterEffect">
                                  <p:stCondLst>
                                    <p:cond delay="0"/>
                                  </p:stCondLst>
                                  <p:childTnLst>
                                    <p:anim calcmode="lin" valueType="num">
                                      <p:cBhvr>
                                        <p:cTn id="72" dur="750"/>
                                        <p:tgtEl>
                                          <p:spTgt spid="26"/>
                                        </p:tgtEl>
                                        <p:attrNameLst>
                                          <p:attrName>ppt_w</p:attrName>
                                        </p:attrNameLst>
                                      </p:cBhvr>
                                      <p:tavLst>
                                        <p:tav tm="0">
                                          <p:val>
                                            <p:strVal val="ppt_w"/>
                                          </p:val>
                                        </p:tav>
                                        <p:tav tm="100000">
                                          <p:val>
                                            <p:fltVal val="0"/>
                                          </p:val>
                                        </p:tav>
                                      </p:tavLst>
                                    </p:anim>
                                    <p:anim calcmode="lin" valueType="num">
                                      <p:cBhvr>
                                        <p:cTn id="73" dur="750"/>
                                        <p:tgtEl>
                                          <p:spTgt spid="26"/>
                                        </p:tgtEl>
                                        <p:attrNameLst>
                                          <p:attrName>ppt_h</p:attrName>
                                        </p:attrNameLst>
                                      </p:cBhvr>
                                      <p:tavLst>
                                        <p:tav tm="0">
                                          <p:val>
                                            <p:strVal val="ppt_h"/>
                                          </p:val>
                                        </p:tav>
                                        <p:tav tm="100000">
                                          <p:val>
                                            <p:fltVal val="0"/>
                                          </p:val>
                                        </p:tav>
                                      </p:tavLst>
                                    </p:anim>
                                    <p:set>
                                      <p:cBhvr>
                                        <p:cTn id="74" dur="1" fill="hold">
                                          <p:stCondLst>
                                            <p:cond delay="7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5" restart="whenNotActive" fill="hold" evtFilter="cancelBubble" nodeType="interactiveSeq">
                <p:stCondLst>
                  <p:cond evt="onClick" delay="0">
                    <p:tgtEl>
                      <p:spTgt spid="37"/>
                    </p:tgtEl>
                  </p:cond>
                </p:stCondLst>
                <p:endSync evt="end" delay="0">
                  <p:rtn val="all"/>
                </p:endSync>
                <p:childTnLst>
                  <p:par>
                    <p:cTn id="76" fill="hold">
                      <p:stCondLst>
                        <p:cond delay="0"/>
                      </p:stCondLst>
                      <p:childTnLst>
                        <p:par>
                          <p:cTn id="77" fill="hold">
                            <p:stCondLst>
                              <p:cond delay="0"/>
                            </p:stCondLst>
                            <p:childTnLst>
                              <p:par>
                                <p:cTn id="78" presetID="23" presetClass="entr" presetSubtype="16" fill="hold" nodeType="click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p:cTn id="80" dur="1750" fill="hold"/>
                                        <p:tgtEl>
                                          <p:spTgt spid="2"/>
                                        </p:tgtEl>
                                        <p:attrNameLst>
                                          <p:attrName>ppt_w</p:attrName>
                                        </p:attrNameLst>
                                      </p:cBhvr>
                                      <p:tavLst>
                                        <p:tav tm="0">
                                          <p:val>
                                            <p:fltVal val="0"/>
                                          </p:val>
                                        </p:tav>
                                        <p:tav tm="100000">
                                          <p:val>
                                            <p:strVal val="#ppt_w"/>
                                          </p:val>
                                        </p:tav>
                                      </p:tavLst>
                                    </p:anim>
                                    <p:anim calcmode="lin" valueType="num">
                                      <p:cBhvr>
                                        <p:cTn id="81" dur="1750" fill="hold"/>
                                        <p:tgtEl>
                                          <p:spTgt spid="2"/>
                                        </p:tgtEl>
                                        <p:attrNameLst>
                                          <p:attrName>ppt_h</p:attrName>
                                        </p:attrNameLst>
                                      </p:cBhvr>
                                      <p:tavLst>
                                        <p:tav tm="0">
                                          <p:val>
                                            <p:fltVal val="0"/>
                                          </p:val>
                                        </p:tav>
                                        <p:tav tm="100000">
                                          <p:val>
                                            <p:strVal val="#ppt_h"/>
                                          </p:val>
                                        </p:tav>
                                      </p:tavLst>
                                    </p:anim>
                                  </p:childTnLst>
                                </p:cTn>
                              </p:par>
                            </p:childTnLst>
                          </p:cTn>
                        </p:par>
                        <p:par>
                          <p:cTn id="82" fill="hold">
                            <p:stCondLst>
                              <p:cond delay="1750"/>
                            </p:stCondLst>
                            <p:childTnLst>
                              <p:par>
                                <p:cTn id="83" presetID="23" presetClass="exit" presetSubtype="32" fill="hold" nodeType="afterEffect">
                                  <p:stCondLst>
                                    <p:cond delay="0"/>
                                  </p:stCondLst>
                                  <p:childTnLst>
                                    <p:anim calcmode="lin" valueType="num">
                                      <p:cBhvr>
                                        <p:cTn id="84" dur="500"/>
                                        <p:tgtEl>
                                          <p:spTgt spid="2"/>
                                        </p:tgtEl>
                                        <p:attrNameLst>
                                          <p:attrName>ppt_w</p:attrName>
                                        </p:attrNameLst>
                                      </p:cBhvr>
                                      <p:tavLst>
                                        <p:tav tm="0">
                                          <p:val>
                                            <p:strVal val="ppt_w"/>
                                          </p:val>
                                        </p:tav>
                                        <p:tav tm="100000">
                                          <p:val>
                                            <p:fltVal val="0"/>
                                          </p:val>
                                        </p:tav>
                                      </p:tavLst>
                                    </p:anim>
                                    <p:anim calcmode="lin" valueType="num">
                                      <p:cBhvr>
                                        <p:cTn id="85" dur="500"/>
                                        <p:tgtEl>
                                          <p:spTgt spid="2"/>
                                        </p:tgtEl>
                                        <p:attrNameLst>
                                          <p:attrName>ppt_h</p:attrName>
                                        </p:attrNameLst>
                                      </p:cBhvr>
                                      <p:tavLst>
                                        <p:tav tm="0">
                                          <p:val>
                                            <p:strVal val="ppt_h"/>
                                          </p:val>
                                        </p:tav>
                                        <p:tav tm="100000">
                                          <p:val>
                                            <p:fltVal val="0"/>
                                          </p:val>
                                        </p:tav>
                                      </p:tavLst>
                                    </p:anim>
                                    <p:set>
                                      <p:cBhvr>
                                        <p:cTn id="86"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7" restart="whenNotActive" fill="hold" evtFilter="cancelBubble" nodeType="interactiveSeq">
                <p:stCondLst>
                  <p:cond evt="onClick" delay="0">
                    <p:tgtEl>
                      <p:spTgt spid="38"/>
                    </p:tgtEl>
                  </p:cond>
                </p:stCondLst>
                <p:endSync evt="end" delay="0">
                  <p:rtn val="all"/>
                </p:endSync>
                <p:childTnLst>
                  <p:par>
                    <p:cTn id="88" fill="hold">
                      <p:stCondLst>
                        <p:cond delay="0"/>
                      </p:stCondLst>
                      <p:childTnLst>
                        <p:par>
                          <p:cTn id="89" fill="hold">
                            <p:stCondLst>
                              <p:cond delay="0"/>
                            </p:stCondLst>
                            <p:childTnLst>
                              <p:par>
                                <p:cTn id="90" presetID="23" presetClass="entr" presetSubtype="16" fill="hold" grpId="6" nodeType="click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childTnLst>
                                </p:cTn>
                              </p:par>
                            </p:childTnLst>
                          </p:cTn>
                        </p:par>
                        <p:par>
                          <p:cTn id="94" fill="hold">
                            <p:stCondLst>
                              <p:cond delay="1000"/>
                            </p:stCondLst>
                            <p:childTnLst>
                              <p:par>
                                <p:cTn id="95" presetID="23" presetClass="exit" presetSubtype="32" fill="hold" grpId="7" nodeType="afterEffect">
                                  <p:stCondLst>
                                    <p:cond delay="0"/>
                                  </p:stCondLst>
                                  <p:childTnLst>
                                    <p:anim calcmode="lin" valueType="num">
                                      <p:cBhvr>
                                        <p:cTn id="96" dur="500"/>
                                        <p:tgtEl>
                                          <p:spTgt spid="26"/>
                                        </p:tgtEl>
                                        <p:attrNameLst>
                                          <p:attrName>ppt_w</p:attrName>
                                        </p:attrNameLst>
                                      </p:cBhvr>
                                      <p:tavLst>
                                        <p:tav tm="0">
                                          <p:val>
                                            <p:strVal val="ppt_w"/>
                                          </p:val>
                                        </p:tav>
                                        <p:tav tm="100000">
                                          <p:val>
                                            <p:fltVal val="0"/>
                                          </p:val>
                                        </p:tav>
                                      </p:tavLst>
                                    </p:anim>
                                    <p:anim calcmode="lin" valueType="num">
                                      <p:cBhvr>
                                        <p:cTn id="97" dur="500"/>
                                        <p:tgtEl>
                                          <p:spTgt spid="26"/>
                                        </p:tgtEl>
                                        <p:attrNameLst>
                                          <p:attrName>ppt_h</p:attrName>
                                        </p:attrNameLst>
                                      </p:cBhvr>
                                      <p:tavLst>
                                        <p:tav tm="0">
                                          <p:val>
                                            <p:strVal val="ppt_h"/>
                                          </p:val>
                                        </p:tav>
                                        <p:tav tm="100000">
                                          <p:val>
                                            <p:fltVal val="0"/>
                                          </p:val>
                                        </p:tav>
                                      </p:tavLst>
                                    </p:anim>
                                    <p:set>
                                      <p:cBhvr>
                                        <p:cTn id="9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99" restart="whenNotActive" fill="hold" evtFilter="cancelBubble" nodeType="interactiveSeq">
                <p:stCondLst>
                  <p:cond evt="onClick" delay="0">
                    <p:tgtEl>
                      <p:spTgt spid="34"/>
                    </p:tgtEl>
                  </p:cond>
                </p:stCondLst>
                <p:endSync evt="end" delay="0">
                  <p:rtn val="all"/>
                </p:endSync>
                <p:childTnLst>
                  <p:par>
                    <p:cTn id="100" fill="hold">
                      <p:stCondLst>
                        <p:cond delay="0"/>
                      </p:stCondLst>
                      <p:childTnLst>
                        <p:par>
                          <p:cTn id="101" fill="hold">
                            <p:stCondLst>
                              <p:cond delay="0"/>
                            </p:stCondLst>
                            <p:childTnLst>
                              <p:par>
                                <p:cTn id="102" presetID="23" presetClass="entr" presetSubtype="16" fill="hold" grpId="8"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childTnLst>
                                </p:cTn>
                              </p:par>
                            </p:childTnLst>
                          </p:cTn>
                        </p:par>
                        <p:par>
                          <p:cTn id="106" fill="hold">
                            <p:stCondLst>
                              <p:cond delay="500"/>
                            </p:stCondLst>
                            <p:childTnLst>
                              <p:par>
                                <p:cTn id="107" presetID="3" presetClass="exit" presetSubtype="10" fill="hold" grpId="9" nodeType="afterEffect">
                                  <p:stCondLst>
                                    <p:cond delay="0"/>
                                  </p:stCondLst>
                                  <p:childTnLst>
                                    <p:animEffect transition="out" filter="blinds(horizontal)">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23" presetClass="entr" presetSubtype="16" fill="hold" grpId="10"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500" fill="hold"/>
                                        <p:tgtEl>
                                          <p:spTgt spid="26"/>
                                        </p:tgtEl>
                                        <p:attrNameLst>
                                          <p:attrName>ppt_w</p:attrName>
                                        </p:attrNameLst>
                                      </p:cBhvr>
                                      <p:tavLst>
                                        <p:tav tm="0">
                                          <p:val>
                                            <p:fltVal val="0"/>
                                          </p:val>
                                        </p:tav>
                                        <p:tav tm="100000">
                                          <p:val>
                                            <p:strVal val="#ppt_w"/>
                                          </p:val>
                                        </p:tav>
                                      </p:tavLst>
                                    </p:anim>
                                    <p:anim calcmode="lin" valueType="num">
                                      <p:cBhvr>
                                        <p:cTn id="116" dur="500" fill="hold"/>
                                        <p:tgtEl>
                                          <p:spTgt spid="26"/>
                                        </p:tgtEl>
                                        <p:attrNameLst>
                                          <p:attrName>ppt_h</p:attrName>
                                        </p:attrNameLst>
                                      </p:cBhvr>
                                      <p:tavLst>
                                        <p:tav tm="0">
                                          <p:val>
                                            <p:fltVal val="0"/>
                                          </p:val>
                                        </p:tav>
                                        <p:tav tm="100000">
                                          <p:val>
                                            <p:strVal val="#ppt_h"/>
                                          </p:val>
                                        </p:tav>
                                      </p:tavLst>
                                    </p:anim>
                                  </p:childTnLst>
                                </p:cTn>
                              </p:par>
                            </p:childTnLst>
                          </p:cTn>
                        </p:par>
                        <p:par>
                          <p:cTn id="117" fill="hold">
                            <p:stCondLst>
                              <p:cond delay="500"/>
                            </p:stCondLst>
                            <p:childTnLst>
                              <p:par>
                                <p:cTn id="118" presetID="23" presetClass="exit" presetSubtype="32" fill="hold" grpId="11" nodeType="afterEffect">
                                  <p:stCondLst>
                                    <p:cond delay="0"/>
                                  </p:stCondLst>
                                  <p:childTnLst>
                                    <p:anim calcmode="lin" valueType="num">
                                      <p:cBhvr>
                                        <p:cTn id="119" dur="500"/>
                                        <p:tgtEl>
                                          <p:spTgt spid="26"/>
                                        </p:tgtEl>
                                        <p:attrNameLst>
                                          <p:attrName>ppt_w</p:attrName>
                                        </p:attrNameLst>
                                      </p:cBhvr>
                                      <p:tavLst>
                                        <p:tav tm="0">
                                          <p:val>
                                            <p:strVal val="ppt_w"/>
                                          </p:val>
                                        </p:tav>
                                        <p:tav tm="100000">
                                          <p:val>
                                            <p:fltVal val="0"/>
                                          </p:val>
                                        </p:tav>
                                      </p:tavLst>
                                    </p:anim>
                                    <p:anim calcmode="lin" valueType="num">
                                      <p:cBhvr>
                                        <p:cTn id="120" dur="500"/>
                                        <p:tgtEl>
                                          <p:spTgt spid="26"/>
                                        </p:tgtEl>
                                        <p:attrNameLst>
                                          <p:attrName>ppt_h</p:attrName>
                                        </p:attrNameLst>
                                      </p:cBhvr>
                                      <p:tavLst>
                                        <p:tav tm="0">
                                          <p:val>
                                            <p:strVal val="ppt_h"/>
                                          </p:val>
                                        </p:tav>
                                        <p:tav tm="100000">
                                          <p:val>
                                            <p:fltVal val="0"/>
                                          </p:val>
                                        </p:tav>
                                      </p:tavLst>
                                    </p:anim>
                                    <p:set>
                                      <p:cBhvr>
                                        <p:cTn id="12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4" grpId="0" animBg="1"/>
      <p:bldP spid="6" grpId="0" animBg="1"/>
      <p:bldP spid="7" grpId="0" animBg="1"/>
      <p:bldP spid="8" grpId="0" animBg="1"/>
      <p:bldP spid="9" grpId="0" animBg="1"/>
      <p:bldP spid="26" grpId="0"/>
      <p:bldP spid="26" grpId="1"/>
      <p:bldP spid="26" grpId="2"/>
      <p:bldP spid="26" grpId="3"/>
      <p:bldP spid="26" grpId="4"/>
      <p:bldP spid="26" grpId="5"/>
      <p:bldP spid="26" grpId="6"/>
      <p:bldP spid="26" grpId="7"/>
      <p:bldP spid="26" grpId="8"/>
      <p:bldP spid="26" grpId="9"/>
      <p:bldP spid="26" grpId="10"/>
      <p:bldP spid="26" grpId="11"/>
      <p:bldP spid="34" grpId="0" animBg="1"/>
      <p:bldP spid="35" grpId="0" animBg="1"/>
      <p:bldP spid="36"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876799"/>
            <a:ext cx="8480207" cy="954107"/>
          </a:xfrm>
          <a:prstGeom prst="rect">
            <a:avLst/>
          </a:prstGeom>
          <a:noFill/>
        </p:spPr>
        <p:txBody>
          <a:bodyPr wrap="none" rtlCol="0">
            <a:spAutoFit/>
          </a:bodyPr>
          <a:lstStyle/>
          <a:p>
            <a:r>
              <a:rPr lang="bn-IN" sz="2800" dirty="0" smtClean="0">
                <a:latin typeface="NikoshBAN" pitchFamily="2" charset="0"/>
                <a:cs typeface="NikoshBAN" pitchFamily="2" charset="0"/>
              </a:rPr>
              <a:t>এই পাঠে যে ডিভাইসগুলো সম্পর্কে বলা হয়েছে সেগুলোর প্রত্যেকটির ব্যবহার </a:t>
            </a:r>
          </a:p>
          <a:p>
            <a:r>
              <a:rPr lang="bn-IN" sz="2800" dirty="0" smtClean="0">
                <a:latin typeface="NikoshBAN" pitchFamily="2" charset="0"/>
                <a:cs typeface="NikoshBAN" pitchFamily="2" charset="0"/>
              </a:rPr>
              <a:t>তোমার খাতায় লিখে নিয়ে আসবে।  </a:t>
            </a:r>
            <a:endParaRPr lang="en-US" sz="2800" dirty="0">
              <a:latin typeface="NikoshBAN" pitchFamily="2" charset="0"/>
              <a:cs typeface="NikoshBAN" pitchFamily="2" charset="0"/>
            </a:endParaRPr>
          </a:p>
        </p:txBody>
      </p:sp>
      <p:grpSp>
        <p:nvGrpSpPr>
          <p:cNvPr id="7" name="Group 6"/>
          <p:cNvGrpSpPr/>
          <p:nvPr/>
        </p:nvGrpSpPr>
        <p:grpSpPr>
          <a:xfrm>
            <a:off x="742950" y="419099"/>
            <a:ext cx="6979057" cy="1905000"/>
            <a:chOff x="742950" y="419099"/>
            <a:chExt cx="6979057" cy="19050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257" y="419099"/>
              <a:ext cx="1682750" cy="1905000"/>
            </a:xfrm>
            <a:prstGeom prst="rect">
              <a:avLst/>
            </a:prstGeom>
          </p:spPr>
        </p:pic>
        <p:sp>
          <p:nvSpPr>
            <p:cNvPr id="4" name="TextBox 3"/>
            <p:cNvSpPr txBox="1"/>
            <p:nvPr/>
          </p:nvSpPr>
          <p:spPr>
            <a:xfrm>
              <a:off x="4038600" y="1048434"/>
              <a:ext cx="1814920"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600" b="1" dirty="0" smtClean="0">
                  <a:effectLst>
                    <a:outerShdw blurRad="38100" dist="38100" dir="2700000" algn="tl">
                      <a:srgbClr val="000000">
                        <a:alpha val="43137"/>
                      </a:srgbClr>
                    </a:outerShdw>
                  </a:effectLst>
                  <a:latin typeface="NikoshBAN" pitchFamily="2" charset="0"/>
                  <a:cs typeface="NikoshBAN" pitchFamily="2" charset="0"/>
                </a:rPr>
                <a:t>বাড়ির কাজ</a:t>
              </a:r>
              <a:endParaRPr lang="en-US" sz="3600" b="1" dirty="0">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950" y="482480"/>
              <a:ext cx="3276600" cy="1778238"/>
            </a:xfrm>
            <a:prstGeom prst="rect">
              <a:avLst/>
            </a:prstGeom>
          </p:spPr>
        </p:pic>
      </p:grpSp>
      <p:sp>
        <p:nvSpPr>
          <p:cNvPr id="2" name="Rectangle 1"/>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1158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ln>
            <a:solidFill>
              <a:schemeClr val="accent6"/>
            </a:solidFill>
          </a:ln>
        </p:spPr>
      </p:pic>
    </p:spTree>
    <p:extLst>
      <p:ext uri="{BB962C8B-B14F-4D97-AF65-F5344CB8AC3E}">
        <p14:creationId xmlns:p14="http://schemas.microsoft.com/office/powerpoint/2010/main" val="6086225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132" y="533400"/>
            <a:ext cx="6534437" cy="4495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70474">
            <a:off x="3053821" y="899498"/>
            <a:ext cx="3019062" cy="2357438"/>
          </a:xfrm>
          <a:prstGeom prst="rect">
            <a:avLst/>
          </a:prstGeom>
        </p:spPr>
      </p:pic>
      <p:sp>
        <p:nvSpPr>
          <p:cNvPr id="8" name="TextBox 7"/>
          <p:cNvSpPr txBox="1"/>
          <p:nvPr/>
        </p:nvSpPr>
        <p:spPr>
          <a:xfrm>
            <a:off x="3169858" y="5579294"/>
            <a:ext cx="3340979" cy="523220"/>
          </a:xfrm>
          <a:prstGeom prst="rect">
            <a:avLst/>
          </a:prstGeom>
          <a:noFill/>
        </p:spPr>
        <p:txBody>
          <a:bodyPr wrap="none" rtlCol="0">
            <a:spAutoFit/>
          </a:bodyPr>
          <a:lstStyle/>
          <a:p>
            <a:r>
              <a:rPr lang="en-US" sz="2800" dirty="0" err="1" smtClean="0">
                <a:latin typeface="NikoshBAN" pitchFamily="2" charset="0"/>
                <a:cs typeface="NikoshBAN" pitchFamily="2" charset="0"/>
              </a:rPr>
              <a:t>পাখিটি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কোথায়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যাচ্ছে</a:t>
            </a:r>
            <a:r>
              <a:rPr lang="en-US"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9" name="TextBox 8"/>
          <p:cNvSpPr txBox="1"/>
          <p:nvPr/>
        </p:nvSpPr>
        <p:spPr>
          <a:xfrm>
            <a:off x="4681986" y="5627061"/>
            <a:ext cx="1037463" cy="523220"/>
          </a:xfrm>
          <a:prstGeom prst="rect">
            <a:avLst/>
          </a:prstGeom>
          <a:noFill/>
        </p:spPr>
        <p:txBody>
          <a:bodyPr wrap="none" rtlCol="0">
            <a:spAutoFit/>
          </a:bodyPr>
          <a:lstStyle/>
          <a:p>
            <a:r>
              <a:rPr lang="bn-IN" sz="2800" dirty="0" smtClean="0">
                <a:latin typeface="NikoshBAN" pitchFamily="2" charset="0"/>
                <a:cs typeface="NikoshBAN" pitchFamily="2" charset="0"/>
              </a:rPr>
              <a:t>মনিটরে</a:t>
            </a:r>
            <a:endParaRPr lang="en-US" sz="2800" dirty="0">
              <a:latin typeface="NikoshBAN" pitchFamily="2" charset="0"/>
              <a:cs typeface="NikoshBAN" pitchFamily="2" charset="0"/>
            </a:endParaRPr>
          </a:p>
        </p:txBody>
      </p:sp>
      <p:sp>
        <p:nvSpPr>
          <p:cNvPr id="10" name="TextBox 9"/>
          <p:cNvSpPr txBox="1"/>
          <p:nvPr/>
        </p:nvSpPr>
        <p:spPr>
          <a:xfrm>
            <a:off x="1331556" y="5613076"/>
            <a:ext cx="6288444" cy="523220"/>
          </a:xfrm>
          <a:prstGeom prst="rect">
            <a:avLst/>
          </a:prstGeom>
          <a:noFill/>
        </p:spPr>
        <p:txBody>
          <a:bodyPr wrap="square" rtlCol="0">
            <a:spAutoFit/>
          </a:bodyPr>
          <a:lstStyle/>
          <a:p>
            <a:r>
              <a:rPr lang="bn-IN" sz="2800" dirty="0" smtClean="0">
                <a:latin typeface="NikoshBAN" pitchFamily="2" charset="0"/>
                <a:cs typeface="NikoshBAN" pitchFamily="2" charset="0"/>
              </a:rPr>
              <a:t>তোমরা কি বলতে পারো, মনিটর কি ধরনের ডিভাইস?  </a:t>
            </a:r>
            <a:endParaRPr lang="en-US" sz="2800" dirty="0">
              <a:latin typeface="NikoshBAN" pitchFamily="2" charset="0"/>
              <a:cs typeface="NikoshBAN" pitchFamily="2" charset="0"/>
            </a:endParaRPr>
          </a:p>
        </p:txBody>
      </p:sp>
      <p:sp>
        <p:nvSpPr>
          <p:cNvPr id="11" name="TextBox 10"/>
          <p:cNvSpPr txBox="1"/>
          <p:nvPr/>
        </p:nvSpPr>
        <p:spPr>
          <a:xfrm>
            <a:off x="3837203" y="5627061"/>
            <a:ext cx="2190023" cy="523220"/>
          </a:xfrm>
          <a:prstGeom prst="rect">
            <a:avLst/>
          </a:prstGeom>
          <a:noFill/>
        </p:spPr>
        <p:txBody>
          <a:bodyPr wrap="none" rtlCol="0">
            <a:spAutoFit/>
          </a:bodyPr>
          <a:lstStyle/>
          <a:p>
            <a:r>
              <a:rPr lang="bn-IN" sz="2800" dirty="0" smtClean="0">
                <a:latin typeface="NikoshBAN" pitchFamily="2" charset="0"/>
                <a:cs typeface="NikoshBAN" pitchFamily="2" charset="0"/>
              </a:rPr>
              <a:t>আউটপুট ডিভাইস </a:t>
            </a:r>
            <a:endParaRPr lang="en-US" sz="2800" dirty="0">
              <a:latin typeface="NikoshBAN" pitchFamily="2" charset="0"/>
              <a:cs typeface="NikoshBAN" pitchFamily="2" charset="0"/>
            </a:endParaRPr>
          </a:p>
        </p:txBody>
      </p:sp>
      <p:sp>
        <p:nvSpPr>
          <p:cNvPr id="4" name="Rectangle 3"/>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197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xit" presetSubtype="32" fill="hold" grpId="1" nodeType="clickEffect">
                                  <p:stCondLst>
                                    <p:cond delay="0"/>
                                  </p:stCondLst>
                                  <p:childTnLst>
                                    <p:anim calcmode="lin" valueType="num">
                                      <p:cBhvr>
                                        <p:cTn id="21" dur="500"/>
                                        <p:tgtEl>
                                          <p:spTgt spid="8"/>
                                        </p:tgtEl>
                                        <p:attrNameLst>
                                          <p:attrName>ppt_w</p:attrName>
                                        </p:attrNameLst>
                                      </p:cBhvr>
                                      <p:tavLst>
                                        <p:tav tm="0">
                                          <p:val>
                                            <p:strVal val="ppt_w"/>
                                          </p:val>
                                        </p:tav>
                                        <p:tav tm="100000">
                                          <p:val>
                                            <p:fltVal val="0"/>
                                          </p:val>
                                        </p:tav>
                                      </p:tavLst>
                                    </p:anim>
                                    <p:anim calcmode="lin" valueType="num">
                                      <p:cBhvr>
                                        <p:cTn id="22" dur="500"/>
                                        <p:tgtEl>
                                          <p:spTgt spid="8"/>
                                        </p:tgtEl>
                                        <p:attrNameLst>
                                          <p:attrName>ppt_h</p:attrName>
                                        </p:attrNameLst>
                                      </p:cBhvr>
                                      <p:tavLst>
                                        <p:tav tm="0">
                                          <p:val>
                                            <p:strVal val="ppt_h"/>
                                          </p:val>
                                        </p:tav>
                                        <p:tav tm="100000">
                                          <p:val>
                                            <p:fltVal val="0"/>
                                          </p:val>
                                        </p:tav>
                                      </p:tavLst>
                                    </p:anim>
                                    <p:set>
                                      <p:cBhvr>
                                        <p:cTn id="23" dur="1" fill="hold">
                                          <p:stCondLst>
                                            <p:cond delay="499"/>
                                          </p:stCondLst>
                                        </p:cTn>
                                        <p:tgtEl>
                                          <p:spTgt spid="8"/>
                                        </p:tgtEl>
                                        <p:attrNameLst>
                                          <p:attrName>style.visibility</p:attrName>
                                        </p:attrNameLst>
                                      </p:cBhvr>
                                      <p:to>
                                        <p:strVal val="hidden"/>
                                      </p:to>
                                    </p:set>
                                  </p:childTnLst>
                                </p:cTn>
                              </p:par>
                              <p:par>
                                <p:cTn id="24" presetID="3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xit" presetSubtype="32" fill="hold" grpId="1" nodeType="clickEffect">
                                  <p:stCondLst>
                                    <p:cond delay="0"/>
                                  </p:stCondLst>
                                  <p:childTnLst>
                                    <p:anim calcmode="lin" valueType="num">
                                      <p:cBhvr>
                                        <p:cTn id="33" dur="500"/>
                                        <p:tgtEl>
                                          <p:spTgt spid="9"/>
                                        </p:tgtEl>
                                        <p:attrNameLst>
                                          <p:attrName>ppt_w</p:attrName>
                                        </p:attrNameLst>
                                      </p:cBhvr>
                                      <p:tavLst>
                                        <p:tav tm="0">
                                          <p:val>
                                            <p:strVal val="ppt_w"/>
                                          </p:val>
                                        </p:tav>
                                        <p:tav tm="100000">
                                          <p:val>
                                            <p:fltVal val="0"/>
                                          </p:val>
                                        </p:tav>
                                      </p:tavLst>
                                    </p:anim>
                                    <p:anim calcmode="lin" valueType="num">
                                      <p:cBhvr>
                                        <p:cTn id="34" dur="500"/>
                                        <p:tgtEl>
                                          <p:spTgt spid="9"/>
                                        </p:tgtEl>
                                        <p:attrNameLst>
                                          <p:attrName>ppt_h</p:attrName>
                                        </p:attrNameLst>
                                      </p:cBhvr>
                                      <p:tavLst>
                                        <p:tav tm="0">
                                          <p:val>
                                            <p:strVal val="ppt_h"/>
                                          </p:val>
                                        </p:tav>
                                        <p:tav tm="100000">
                                          <p:val>
                                            <p:fltVal val="0"/>
                                          </p:val>
                                        </p:tav>
                                      </p:tavLst>
                                    </p:anim>
                                    <p:set>
                                      <p:cBhvr>
                                        <p:cTn id="35" dur="1" fill="hold">
                                          <p:stCondLst>
                                            <p:cond delay="499"/>
                                          </p:stCondLst>
                                        </p:cTn>
                                        <p:tgtEl>
                                          <p:spTgt spid="9"/>
                                        </p:tgtEl>
                                        <p:attrNameLst>
                                          <p:attrName>style.visibility</p:attrName>
                                        </p:attrNameLst>
                                      </p:cBhvr>
                                      <p:to>
                                        <p:strVal val="hidden"/>
                                      </p:to>
                                    </p:se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xit" presetSubtype="32" fill="hold" grpId="1" nodeType="clickEffect">
                                  <p:stCondLst>
                                    <p:cond delay="0"/>
                                  </p:stCondLst>
                                  <p:childTnLst>
                                    <p:anim calcmode="lin" valueType="num">
                                      <p:cBhvr>
                                        <p:cTn id="44" dur="500"/>
                                        <p:tgtEl>
                                          <p:spTgt spid="10"/>
                                        </p:tgtEl>
                                        <p:attrNameLst>
                                          <p:attrName>ppt_w</p:attrName>
                                        </p:attrNameLst>
                                      </p:cBhvr>
                                      <p:tavLst>
                                        <p:tav tm="0">
                                          <p:val>
                                            <p:strVal val="ppt_w"/>
                                          </p:val>
                                        </p:tav>
                                        <p:tav tm="100000">
                                          <p:val>
                                            <p:fltVal val="0"/>
                                          </p:val>
                                        </p:tav>
                                      </p:tavLst>
                                    </p:anim>
                                    <p:anim calcmode="lin" valueType="num">
                                      <p:cBhvr>
                                        <p:cTn id="45" dur="500"/>
                                        <p:tgtEl>
                                          <p:spTgt spid="10"/>
                                        </p:tgtEl>
                                        <p:attrNameLst>
                                          <p:attrName>ppt_h</p:attrName>
                                        </p:attrNameLst>
                                      </p:cBhvr>
                                      <p:tavLst>
                                        <p:tav tm="0">
                                          <p:val>
                                            <p:strVal val="ppt_h"/>
                                          </p:val>
                                        </p:tav>
                                        <p:tav tm="100000">
                                          <p:val>
                                            <p:fltVal val="0"/>
                                          </p:val>
                                        </p:tav>
                                      </p:tavLst>
                                    </p:anim>
                                    <p:set>
                                      <p:cBhvr>
                                        <p:cTn id="46" dur="1" fill="hold">
                                          <p:stCondLst>
                                            <p:cond delay="499"/>
                                          </p:stCondLst>
                                        </p:cTn>
                                        <p:tgtEl>
                                          <p:spTgt spid="10"/>
                                        </p:tgtEl>
                                        <p:attrNameLst>
                                          <p:attrName>style.visibility</p:attrName>
                                        </p:attrNameLst>
                                      </p:cBhvr>
                                      <p:to>
                                        <p:strVal val="hidden"/>
                                      </p:to>
                                    </p:se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864025"/>
            <a:ext cx="7010400" cy="523220"/>
          </a:xfrm>
          <a:prstGeom prst="rect">
            <a:avLst/>
          </a:prstGeom>
          <a:noFill/>
        </p:spPr>
        <p:txBody>
          <a:bodyPr wrap="square" rtlCol="0">
            <a:spAutoFit/>
          </a:bodyPr>
          <a:lstStyle/>
          <a:p>
            <a:r>
              <a:rPr lang="bn-IN" sz="2800" dirty="0" smtClean="0">
                <a:latin typeface="NikoshBAN" pitchFamily="2" charset="0"/>
                <a:cs typeface="NikoshBAN" pitchFamily="2" charset="0"/>
              </a:rPr>
              <a:t>তাহলে আজকের পাঠের বিষয় হচ্ছে...............</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752600"/>
            <a:ext cx="3124200" cy="3124200"/>
          </a:xfrm>
          <a:prstGeom prst="rect">
            <a:avLst/>
          </a:prstGeom>
        </p:spPr>
      </p:pic>
      <p:sp>
        <p:nvSpPr>
          <p:cNvPr id="4" name="TextBox 3"/>
          <p:cNvSpPr txBox="1"/>
          <p:nvPr/>
        </p:nvSpPr>
        <p:spPr>
          <a:xfrm>
            <a:off x="3019425" y="5336330"/>
            <a:ext cx="3409950" cy="523220"/>
          </a:xfrm>
          <a:prstGeom prst="rect">
            <a:avLst/>
          </a:prstGeom>
          <a:noFill/>
        </p:spPr>
        <p:txBody>
          <a:bodyPr wrap="square" rtlCol="0">
            <a:spAutoFit/>
          </a:bodyPr>
          <a:lstStyle/>
          <a:p>
            <a:r>
              <a:rPr lang="bn-IN" sz="2800" dirty="0" smtClean="0">
                <a:latin typeface="NikoshBAN" pitchFamily="2" charset="0"/>
                <a:cs typeface="NikoshBAN" pitchFamily="2" charset="0"/>
              </a:rPr>
              <a:t>পাঠ ১৮: আউটপুট ডিভাইস </a:t>
            </a:r>
            <a:endParaRPr lang="en-US" sz="2800" dirty="0">
              <a:latin typeface="NikoshBAN" pitchFamily="2" charset="0"/>
              <a:cs typeface="NikoshBAN" pitchFamily="2" charset="0"/>
            </a:endParaRPr>
          </a:p>
        </p:txBody>
      </p:sp>
      <p:sp>
        <p:nvSpPr>
          <p:cNvPr id="5" name="Rectangle 4"/>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804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482025"/>
            <a:ext cx="1371600"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b="1" dirty="0" smtClean="0">
                <a:effectLst>
                  <a:outerShdw blurRad="38100" dist="38100" dir="2700000" algn="tl">
                    <a:srgbClr val="000000">
                      <a:alpha val="43137"/>
                    </a:srgbClr>
                  </a:outerShdw>
                </a:effectLst>
                <a:latin typeface="NikoshBAN" pitchFamily="2" charset="0"/>
                <a:cs typeface="NikoshBAN" pitchFamily="2" charset="0"/>
              </a:rPr>
              <a:t>শিখনফল</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3" name="TextBox 2"/>
          <p:cNvSpPr txBox="1"/>
          <p:nvPr/>
        </p:nvSpPr>
        <p:spPr>
          <a:xfrm>
            <a:off x="1371600" y="2514600"/>
            <a:ext cx="6548588" cy="2308324"/>
          </a:xfrm>
          <a:prstGeom prst="rect">
            <a:avLst/>
          </a:prstGeom>
          <a:noFill/>
        </p:spPr>
        <p:txBody>
          <a:bodyPr wrap="none" rtlCol="0">
            <a:spAutoFit/>
          </a:bodyPr>
          <a:lstStyle/>
          <a:p>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পাঠ</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শেষে</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শিক্ষার্থীরা</a:t>
            </a:r>
            <a:r>
              <a:rPr lang="bn-IN" sz="3200" dirty="0" smtClean="0">
                <a:latin typeface="NikoshBAN" pitchFamily="2" charset="0"/>
                <a:cs typeface="NikoshBAN" pitchFamily="2" charset="0"/>
              </a:rPr>
              <a:t>...........................</a:t>
            </a:r>
            <a:r>
              <a:rPr lang="en-US" sz="3200" dirty="0" smtClean="0">
                <a:latin typeface="NikoshBAN" pitchFamily="2" charset="0"/>
                <a:cs typeface="NikoshBAN" pitchFamily="2" charset="0"/>
              </a:rPr>
              <a:t> </a:t>
            </a:r>
            <a:endParaRPr lang="bn-IN" sz="3200" dirty="0" smtClean="0">
              <a:latin typeface="NikoshBAN" pitchFamily="2" charset="0"/>
              <a:cs typeface="NikoshBAN" pitchFamily="2" charset="0"/>
            </a:endParaRPr>
          </a:p>
          <a:p>
            <a:endParaRPr lang="bn-IN" sz="2800" dirty="0">
              <a:latin typeface="NikoshBAN" pitchFamily="2" charset="0"/>
              <a:cs typeface="NikoshBAN" pitchFamily="2" charset="0"/>
            </a:endParaRPr>
          </a:p>
          <a:p>
            <a:pPr marL="457200" indent="-457200">
              <a:buFont typeface="Wingdings" pitchFamily="2" charset="2"/>
              <a:buChar char="Ø"/>
            </a:pPr>
            <a:r>
              <a:rPr lang="bn-IN" sz="2800" dirty="0" smtClean="0">
                <a:latin typeface="NikoshBAN" pitchFamily="2" charset="0"/>
                <a:cs typeface="NikoshBAN" pitchFamily="2" charset="0"/>
              </a:rPr>
              <a:t>আউটপুট ডিভাইস কি তা বলতে পারবে</a:t>
            </a:r>
          </a:p>
          <a:p>
            <a:pPr marL="457200" indent="-457200">
              <a:buFont typeface="Wingdings" pitchFamily="2" charset="2"/>
              <a:buChar char="Ø"/>
            </a:pPr>
            <a:r>
              <a:rPr lang="en-US" sz="2800" dirty="0" err="1" smtClean="0">
                <a:solidFill>
                  <a:sysClr val="windowText" lastClr="000000"/>
                </a:solidFill>
                <a:latin typeface="NikoshBAN" pitchFamily="2" charset="0"/>
                <a:cs typeface="NikoshBAN" pitchFamily="2" charset="0"/>
              </a:rPr>
              <a:t>ইনপুট</a:t>
            </a:r>
            <a:r>
              <a:rPr lang="bn-IN" sz="2800" dirty="0" smtClean="0">
                <a:solidFill>
                  <a:sysClr val="windowText" lastClr="000000"/>
                </a:solidFill>
                <a:latin typeface="NikoshBAN" pitchFamily="2" charset="0"/>
                <a:cs typeface="NikoshBAN" pitchFamily="2" charset="0"/>
              </a:rPr>
              <a:t> ও </a:t>
            </a:r>
            <a:r>
              <a:rPr lang="en-US" sz="2800" dirty="0" err="1" smtClean="0">
                <a:solidFill>
                  <a:sysClr val="windowText" lastClr="000000"/>
                </a:solidFill>
                <a:latin typeface="NikoshBAN" pitchFamily="2" charset="0"/>
                <a:cs typeface="NikoshBAN" pitchFamily="2" charset="0"/>
              </a:rPr>
              <a:t>আউটপুট</a:t>
            </a:r>
            <a:r>
              <a:rPr lang="en-US" sz="2800" dirty="0" smtClean="0">
                <a:solidFill>
                  <a:sysClr val="windowText" lastClr="000000"/>
                </a:solidFill>
                <a:latin typeface="NikoshBAN" pitchFamily="2" charset="0"/>
                <a:cs typeface="NikoshBAN" pitchFamily="2" charset="0"/>
              </a:rPr>
              <a:t> </a:t>
            </a:r>
            <a:r>
              <a:rPr lang="en-US" sz="2800" dirty="0" err="1">
                <a:solidFill>
                  <a:sysClr val="windowText" lastClr="000000"/>
                </a:solidFill>
                <a:latin typeface="NikoshBAN" pitchFamily="2" charset="0"/>
                <a:cs typeface="NikoshBAN" pitchFamily="2" charset="0"/>
              </a:rPr>
              <a:t>ডিভাইস</a:t>
            </a:r>
            <a:r>
              <a:rPr lang="en-US" sz="2800" dirty="0">
                <a:solidFill>
                  <a:sysClr val="windowText" lastClr="000000"/>
                </a:solidFill>
                <a:latin typeface="NikoshBAN" pitchFamily="2" charset="0"/>
                <a:cs typeface="NikoshBAN" pitchFamily="2" charset="0"/>
              </a:rPr>
              <a:t> </a:t>
            </a:r>
            <a:r>
              <a:rPr lang="en-US" sz="2800" dirty="0" err="1" smtClean="0">
                <a:solidFill>
                  <a:sysClr val="windowText" lastClr="000000"/>
                </a:solidFill>
                <a:latin typeface="NikoshBAN" pitchFamily="2" charset="0"/>
                <a:cs typeface="NikoshBAN" pitchFamily="2" charset="0"/>
              </a:rPr>
              <a:t>চিহ্নিত</a:t>
            </a:r>
            <a:r>
              <a:rPr lang="en-US" sz="2800" dirty="0" smtClean="0">
                <a:solidFill>
                  <a:sysClr val="windowText" lastClr="000000"/>
                </a:solidFill>
                <a:latin typeface="NikoshBAN" pitchFamily="2" charset="0"/>
                <a:cs typeface="NikoshBAN" pitchFamily="2" charset="0"/>
              </a:rPr>
              <a:t> </a:t>
            </a:r>
            <a:r>
              <a:rPr lang="en-US" sz="2800" dirty="0" err="1">
                <a:solidFill>
                  <a:sysClr val="windowText" lastClr="000000"/>
                </a:solidFill>
                <a:latin typeface="NikoshBAN" pitchFamily="2" charset="0"/>
                <a:cs typeface="NikoshBAN" pitchFamily="2" charset="0"/>
              </a:rPr>
              <a:t>করতে</a:t>
            </a:r>
            <a:r>
              <a:rPr lang="en-US" sz="2800" dirty="0">
                <a:solidFill>
                  <a:sysClr val="windowText" lastClr="000000"/>
                </a:solidFill>
                <a:latin typeface="NikoshBAN" pitchFamily="2" charset="0"/>
                <a:cs typeface="NikoshBAN" pitchFamily="2" charset="0"/>
              </a:rPr>
              <a:t> </a:t>
            </a:r>
            <a:r>
              <a:rPr lang="en-US" sz="2800" dirty="0" err="1" smtClean="0">
                <a:solidFill>
                  <a:sysClr val="windowText" lastClr="000000"/>
                </a:solidFill>
                <a:latin typeface="NikoshBAN" pitchFamily="2" charset="0"/>
                <a:cs typeface="NikoshBAN" pitchFamily="2" charset="0"/>
              </a:rPr>
              <a:t>পারবে</a:t>
            </a:r>
            <a:r>
              <a:rPr lang="bn-IN" sz="2800" dirty="0" smtClean="0">
                <a:solidFill>
                  <a:sysClr val="windowText" lastClr="000000"/>
                </a:solidFill>
                <a:latin typeface="NikoshBAN" pitchFamily="2" charset="0"/>
                <a:cs typeface="NikoshBAN" pitchFamily="2" charset="0"/>
              </a:rPr>
              <a:t> </a:t>
            </a:r>
          </a:p>
          <a:p>
            <a:pPr marL="457200" indent="-457200">
              <a:buFont typeface="Wingdings" pitchFamily="2" charset="2"/>
              <a:buChar char="Ø"/>
            </a:pPr>
            <a:r>
              <a:rPr lang="en-US" sz="2800" dirty="0" err="1">
                <a:latin typeface="NikoshBAN" pitchFamily="2" charset="0"/>
                <a:cs typeface="NikoshBAN" pitchFamily="2" charset="0"/>
              </a:rPr>
              <a:t>মাল্টিমিডিয়া</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প্রজেক্টরের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ব্যবহার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ব্যাখ্যা</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করতে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পারবে</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4" name="Rectangle 3"/>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613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6368" y="685800"/>
            <a:ext cx="8486632" cy="4841543"/>
            <a:chOff x="252484" y="685800"/>
            <a:chExt cx="8486632" cy="4841543"/>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84" y="685800"/>
              <a:ext cx="3862316" cy="386231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804230"/>
              <a:ext cx="3862316" cy="3743885"/>
            </a:xfrm>
            <a:prstGeom prst="rect">
              <a:avLst/>
            </a:prstGeom>
          </p:spPr>
        </p:pic>
        <p:sp>
          <p:nvSpPr>
            <p:cNvPr id="4" name="TextBox 3"/>
            <p:cNvSpPr txBox="1"/>
            <p:nvPr/>
          </p:nvSpPr>
          <p:spPr>
            <a:xfrm>
              <a:off x="3922807" y="4942568"/>
              <a:ext cx="1106393" cy="584775"/>
            </a:xfrm>
            <a:prstGeom prst="rect">
              <a:avLst/>
            </a:prstGeom>
            <a:noFill/>
          </p:spPr>
          <p:txBody>
            <a:bodyPr wrap="none" rtlCol="0">
              <a:spAutoFit/>
            </a:bodyPr>
            <a:lstStyle/>
            <a:p>
              <a:r>
                <a:rPr lang="en-US" sz="3200" b="1" dirty="0" err="1" smtClean="0">
                  <a:effectLst>
                    <a:outerShdw blurRad="38100" dist="38100" dir="2700000" algn="tl">
                      <a:srgbClr val="000000">
                        <a:alpha val="43137"/>
                      </a:srgbClr>
                    </a:outerShdw>
                  </a:effectLst>
                  <a:latin typeface="NikoshBAN" pitchFamily="2" charset="0"/>
                  <a:cs typeface="NikoshBAN" pitchFamily="2" charset="0"/>
                </a:rPr>
                <a:t>প্রিন্টার</a:t>
              </a:r>
              <a:r>
                <a:rPr lang="en-US" sz="32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grpSp>
      <p:sp>
        <p:nvSpPr>
          <p:cNvPr id="6" name="Rectangle 5"/>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862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1317862"/>
            <a:ext cx="8379530" cy="4003725"/>
            <a:chOff x="304800" y="1317862"/>
            <a:chExt cx="8379530" cy="4003725"/>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471" y="1317862"/>
              <a:ext cx="4111859" cy="30255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317862"/>
              <a:ext cx="4273359" cy="3025538"/>
            </a:xfrm>
            <a:prstGeom prst="rect">
              <a:avLst/>
            </a:prstGeom>
          </p:spPr>
        </p:pic>
        <p:sp>
          <p:nvSpPr>
            <p:cNvPr id="4" name="TextBox 3"/>
            <p:cNvSpPr txBox="1"/>
            <p:nvPr/>
          </p:nvSpPr>
          <p:spPr>
            <a:xfrm>
              <a:off x="3933913" y="4736812"/>
              <a:ext cx="942887" cy="584775"/>
            </a:xfrm>
            <a:prstGeom prst="rect">
              <a:avLst/>
            </a:prstGeom>
            <a:noFill/>
          </p:spPr>
          <p:txBody>
            <a:bodyPr wrap="none" rtlCol="0">
              <a:spAutoFit/>
            </a:bodyPr>
            <a:lstStyle/>
            <a:p>
              <a:r>
                <a:rPr lang="bn-IN" sz="3200" b="1" dirty="0" smtClean="0">
                  <a:effectLst>
                    <a:outerShdw blurRad="38100" dist="38100" dir="2700000" algn="tl">
                      <a:srgbClr val="000000">
                        <a:alpha val="43137"/>
                      </a:srgbClr>
                    </a:outerShdw>
                  </a:effectLst>
                  <a:latin typeface="NikoshBAN" pitchFamily="2" charset="0"/>
                  <a:cs typeface="NikoshBAN" pitchFamily="2" charset="0"/>
                </a:rPr>
                <a:t>প্লটার </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grpSp>
      <p:sp>
        <p:nvSpPr>
          <p:cNvPr id="6" name="Rectangle 5"/>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70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81000" y="455123"/>
            <a:ext cx="8346489" cy="6021877"/>
            <a:chOff x="381000" y="228600"/>
            <a:chExt cx="8346489" cy="6021877"/>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267074"/>
              <a:ext cx="2671549" cy="29834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28600"/>
              <a:ext cx="3469689" cy="2667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28600"/>
              <a:ext cx="3429000" cy="3038475"/>
            </a:xfrm>
            <a:prstGeom prst="rect">
              <a:avLst/>
            </a:prstGeom>
          </p:spPr>
        </p:pic>
        <p:sp>
          <p:nvSpPr>
            <p:cNvPr id="5" name="TextBox 4"/>
            <p:cNvSpPr txBox="1"/>
            <p:nvPr/>
          </p:nvSpPr>
          <p:spPr>
            <a:xfrm>
              <a:off x="1371600" y="1231437"/>
              <a:ext cx="1260281" cy="523220"/>
            </a:xfrm>
            <a:prstGeom prst="rect">
              <a:avLst/>
            </a:prstGeom>
            <a:noFill/>
          </p:spPr>
          <p:txBody>
            <a:bodyPr wrap="none" rtlCol="0">
              <a:spAutoFit/>
            </a:bodyPr>
            <a:lstStyle/>
            <a:p>
              <a:r>
                <a:rPr lang="bn-IN" sz="2800" b="1" dirty="0" smtClean="0">
                  <a:latin typeface="NikoshBAN" pitchFamily="2" charset="0"/>
                  <a:cs typeface="NikoshBAN" pitchFamily="2" charset="0"/>
                </a:rPr>
                <a:t>হেডফোন </a:t>
              </a:r>
              <a:endParaRPr lang="en-US" sz="2800" b="1" dirty="0">
                <a:latin typeface="NikoshBAN" pitchFamily="2" charset="0"/>
                <a:cs typeface="NikoshBAN" pitchFamily="2" charset="0"/>
              </a:endParaRPr>
            </a:p>
          </p:txBody>
        </p:sp>
        <p:sp>
          <p:nvSpPr>
            <p:cNvPr id="6" name="TextBox 5"/>
            <p:cNvSpPr txBox="1"/>
            <p:nvPr/>
          </p:nvSpPr>
          <p:spPr>
            <a:xfrm>
              <a:off x="6373173" y="1066800"/>
              <a:ext cx="1018227" cy="523220"/>
            </a:xfrm>
            <a:prstGeom prst="rect">
              <a:avLst/>
            </a:prstGeom>
            <a:noFill/>
          </p:spPr>
          <p:txBody>
            <a:bodyPr wrap="none" rtlCol="0">
              <a:spAutoFit/>
            </a:bodyPr>
            <a:lstStyle/>
            <a:p>
              <a:r>
                <a:rPr lang="bn-IN" sz="2800" b="1" dirty="0" smtClean="0">
                  <a:latin typeface="NikoshBAN" pitchFamily="2" charset="0"/>
                  <a:cs typeface="NikoshBAN" pitchFamily="2" charset="0"/>
                </a:rPr>
                <a:t>মনিটর </a:t>
              </a:r>
              <a:endParaRPr lang="en-US" sz="2800" b="1" dirty="0">
                <a:latin typeface="NikoshBAN" pitchFamily="2" charset="0"/>
                <a:cs typeface="NikoshBAN" pitchFamily="2" charset="0"/>
              </a:endParaRPr>
            </a:p>
          </p:txBody>
        </p:sp>
        <p:sp>
          <p:nvSpPr>
            <p:cNvPr id="7" name="TextBox 6"/>
            <p:cNvSpPr txBox="1"/>
            <p:nvPr/>
          </p:nvSpPr>
          <p:spPr>
            <a:xfrm>
              <a:off x="3970897" y="4055632"/>
              <a:ext cx="1058303" cy="523220"/>
            </a:xfrm>
            <a:prstGeom prst="rect">
              <a:avLst/>
            </a:prstGeom>
            <a:noFill/>
          </p:spPr>
          <p:txBody>
            <a:bodyPr wrap="none" rtlCol="0">
              <a:spAutoFit/>
            </a:bodyPr>
            <a:lstStyle/>
            <a:p>
              <a:r>
                <a:rPr lang="bn-IN" sz="2800" dirty="0" smtClean="0">
                  <a:latin typeface="NikoshBAN" pitchFamily="2" charset="0"/>
                  <a:cs typeface="NikoshBAN" pitchFamily="2" charset="0"/>
                </a:rPr>
                <a:t>প্রজেক্টর</a:t>
              </a:r>
              <a:endParaRPr lang="en-US" sz="2800" dirty="0">
                <a:latin typeface="NikoshBAN" pitchFamily="2" charset="0"/>
                <a:cs typeface="NikoshBAN" pitchFamily="2" charset="0"/>
              </a:endParaRPr>
            </a:p>
          </p:txBody>
        </p:sp>
      </p:grpSp>
      <p:sp>
        <p:nvSpPr>
          <p:cNvPr id="9" name="Rectangle 8"/>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231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838200"/>
            <a:ext cx="6349206" cy="2907936"/>
          </a:xfrm>
          <a:prstGeom prst="rect">
            <a:avLst/>
          </a:prstGeom>
        </p:spPr>
      </p:pic>
      <p:sp>
        <p:nvSpPr>
          <p:cNvPr id="3" name="TextBox 2"/>
          <p:cNvSpPr txBox="1"/>
          <p:nvPr/>
        </p:nvSpPr>
        <p:spPr>
          <a:xfrm>
            <a:off x="76200" y="4876800"/>
            <a:ext cx="8958657" cy="1384995"/>
          </a:xfrm>
          <a:prstGeom prst="rect">
            <a:avLst/>
          </a:prstGeom>
          <a:noFill/>
        </p:spPr>
        <p:txBody>
          <a:bodyPr wrap="square" rtlCol="0">
            <a:spAutoFit/>
          </a:bodyPr>
          <a:lstStyle/>
          <a:p>
            <a:r>
              <a:rPr lang="bn-IN" sz="2800" dirty="0" smtClean="0">
                <a:latin typeface="NikoshBAN" pitchFamily="2" charset="0"/>
                <a:cs typeface="NikoshBAN" pitchFamily="2" charset="0"/>
              </a:rPr>
              <a:t>আমরা যখন কম্পিউটারে নির্দেশ প্রদান করি তখন প্রিন্টার, প্রজেক্টর, মনিটর, প্লটার </a:t>
            </a:r>
          </a:p>
          <a:p>
            <a:r>
              <a:rPr lang="bn-IN" sz="2800" dirty="0" smtClean="0">
                <a:latin typeface="NikoshBAN" pitchFamily="2" charset="0"/>
                <a:cs typeface="NikoshBAN" pitchFamily="2" charset="0"/>
              </a:rPr>
              <a:t>ও হেডফোন সেই নির্দেশনা অনুসরন করে। অর্থাৎ নির্দেশনা পেলে এই ডিভাইসগুলো </a:t>
            </a:r>
          </a:p>
          <a:p>
            <a:r>
              <a:rPr lang="bn-IN" sz="2800" dirty="0" smtClean="0">
                <a:latin typeface="NikoshBAN" pitchFamily="2" charset="0"/>
                <a:cs typeface="NikoshBAN" pitchFamily="2" charset="0"/>
              </a:rPr>
              <a:t>নির্দেশ মোতাবেক কাজ করে। একেই আউটপুট ডিভাইস বলে। </a:t>
            </a:r>
            <a:endParaRPr lang="en-US" sz="2800" dirty="0">
              <a:latin typeface="NikoshBAN" pitchFamily="2" charset="0"/>
              <a:cs typeface="NikoshBAN" pitchFamily="2" charset="0"/>
            </a:endParaRPr>
          </a:p>
        </p:txBody>
      </p:sp>
      <p:sp>
        <p:nvSpPr>
          <p:cNvPr id="4" name="Rectangle 3"/>
          <p:cNvSpPr/>
          <p:nvPr/>
        </p:nvSpPr>
        <p:spPr>
          <a:xfrm>
            <a:off x="0" y="0"/>
            <a:ext cx="9144000" cy="685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285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TotalTime>
  <Words>388</Words>
  <Application>Microsoft Office PowerPoint</Application>
  <PresentationFormat>On-screen Show (4:3)</PresentationFormat>
  <Paragraphs>89</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Shamsh Zoha</cp:lastModifiedBy>
  <cp:revision>76</cp:revision>
  <dcterms:created xsi:type="dcterms:W3CDTF">2019-07-11T13:18:40Z</dcterms:created>
  <dcterms:modified xsi:type="dcterms:W3CDTF">2019-08-22T04:27:06Z</dcterms:modified>
</cp:coreProperties>
</file>