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8" r:id="rId14"/>
    <p:sldId id="279" r:id="rId15"/>
    <p:sldId id="281" r:id="rId16"/>
    <p:sldId id="272" r:id="rId17"/>
    <p:sldId id="282" r:id="rId18"/>
    <p:sldId id="284" r:id="rId19"/>
    <p:sldId id="285" r:id="rId20"/>
    <p:sldId id="286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5425F-620F-429A-B060-7DEE487B6002}" type="doc">
      <dgm:prSet loTypeId="urn:microsoft.com/office/officeart/2005/8/layout/hList7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E8D992-AA35-4461-9622-54C9A09D4EEC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3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MD. SHAMSUDDOHA</a:t>
          </a:r>
        </a:p>
        <a:p>
          <a:r>
            <a: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ASST. TEACHER (ENGLISH)</a:t>
          </a:r>
        </a:p>
        <a:p>
          <a:r>
            <a: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GANGORE HIGH SCHOOL</a:t>
          </a:r>
        </a:p>
        <a:p>
          <a:r>
            <a: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NIAMATPUR, NAOGAON</a:t>
          </a:r>
          <a:endParaRPr lang="en-US" sz="24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5AA561-6E28-4752-975B-EE447A4B7BD7}" type="parTrans" cxnId="{51E82E49-C01A-454E-A346-B277371E5591}">
      <dgm:prSet/>
      <dgm:spPr/>
      <dgm:t>
        <a:bodyPr/>
        <a:lstStyle/>
        <a:p>
          <a:endParaRPr lang="en-US"/>
        </a:p>
      </dgm:t>
    </dgm:pt>
    <dgm:pt modelId="{DBF0371A-D032-4DC3-AE01-1D990C703B00}" type="sibTrans" cxnId="{51E82E49-C01A-454E-A346-B277371E5591}">
      <dgm:prSet/>
      <dgm:spPr/>
      <dgm:t>
        <a:bodyPr/>
        <a:lstStyle/>
        <a:p>
          <a:endParaRPr lang="en-US"/>
        </a:p>
      </dgm:t>
    </dgm:pt>
    <dgm:pt modelId="{42BAD7DF-0B66-455F-9CA1-DFEE37F29753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3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ENGLISH 2</a:t>
          </a:r>
          <a:r>
            <a:rPr lang="en-US" sz="3200" b="1" baseline="300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ND</a:t>
          </a:r>
          <a:r>
            <a:rPr lang="en-US" sz="3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PAPER</a:t>
          </a:r>
        </a:p>
        <a:p>
          <a:r>
            <a: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CLASS: EIGHT TO TEN</a:t>
          </a:r>
        </a:p>
        <a:p>
          <a:r>
            <a: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TRANSFORMATION OF SENTENCES</a:t>
          </a:r>
        </a:p>
        <a:p>
          <a:r>
            <a: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PART: TWO</a:t>
          </a:r>
          <a:endParaRPr lang="en-US" sz="24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8D718E-A4E5-4B84-B8C8-BB68609E8E28}" type="parTrans" cxnId="{C027EDD8-31F8-4D29-BD07-DA035FD04821}">
      <dgm:prSet/>
      <dgm:spPr/>
      <dgm:t>
        <a:bodyPr/>
        <a:lstStyle/>
        <a:p>
          <a:endParaRPr lang="en-US"/>
        </a:p>
      </dgm:t>
    </dgm:pt>
    <dgm:pt modelId="{86F05CEE-B01B-4DCA-BC2B-39111F6B3B16}" type="sibTrans" cxnId="{C027EDD8-31F8-4D29-BD07-DA035FD04821}">
      <dgm:prSet/>
      <dgm:spPr/>
      <dgm:t>
        <a:bodyPr/>
        <a:lstStyle/>
        <a:p>
          <a:endParaRPr lang="en-US"/>
        </a:p>
      </dgm:t>
    </dgm:pt>
    <dgm:pt modelId="{F32B56F9-AB98-442F-B6D0-F15D7FED5489}" type="pres">
      <dgm:prSet presAssocID="{9B75425F-620F-429A-B060-7DEE487B60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BEF1B4-7AC7-46BC-BCEE-3A736D835C21}" type="pres">
      <dgm:prSet presAssocID="{9B75425F-620F-429A-B060-7DEE487B6002}" presName="fgShape" presStyleLbl="fgShp" presStyleIdx="0" presStyleCnt="1" custLinFactNeighborX="-303" custLinFactNeighborY="33333"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101BFA4A-DDA3-45E1-A82F-675E783003F6}" type="pres">
      <dgm:prSet presAssocID="{9B75425F-620F-429A-B060-7DEE487B6002}" presName="linComp" presStyleCnt="0"/>
      <dgm:spPr/>
    </dgm:pt>
    <dgm:pt modelId="{58C52E1A-DC5E-4DF5-8D25-B04FC7AEFBFF}" type="pres">
      <dgm:prSet presAssocID="{68E8D992-AA35-4461-9622-54C9A09D4EEC}" presName="compNode" presStyleCnt="0"/>
      <dgm:spPr/>
    </dgm:pt>
    <dgm:pt modelId="{7781B5B6-50D1-4F73-ACB7-58415A19D903}" type="pres">
      <dgm:prSet presAssocID="{68E8D992-AA35-4461-9622-54C9A09D4EEC}" presName="bkgdShape" presStyleLbl="node1" presStyleIdx="0" presStyleCnt="2"/>
      <dgm:spPr/>
      <dgm:t>
        <a:bodyPr/>
        <a:lstStyle/>
        <a:p>
          <a:endParaRPr lang="en-US"/>
        </a:p>
      </dgm:t>
    </dgm:pt>
    <dgm:pt modelId="{DC14659A-BA61-4607-A40A-7E12D4F90124}" type="pres">
      <dgm:prSet presAssocID="{68E8D992-AA35-4461-9622-54C9A09D4EEC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F9330-3A72-4486-8BC6-A7DDC8BADB41}" type="pres">
      <dgm:prSet presAssocID="{68E8D992-AA35-4461-9622-54C9A09D4EEC}" presName="invisiNode" presStyleLbl="node1" presStyleIdx="0" presStyleCnt="2"/>
      <dgm:spPr/>
    </dgm:pt>
    <dgm:pt modelId="{E5DF97A0-A1D9-4275-B893-8746207964B3}" type="pres">
      <dgm:prSet presAssocID="{68E8D992-AA35-4461-9622-54C9A09D4EEC}" presName="imagNode" presStyleLbl="fgImgPlace1" presStyleIdx="0" presStyleCnt="2" custAng="1766824" custLinFactNeighborY="6129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A1C6A34-DA17-42C7-BF2B-11F7D9C1386E}" type="pres">
      <dgm:prSet presAssocID="{DBF0371A-D032-4DC3-AE01-1D990C703B0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8049289-E42D-4F56-872D-439E28F1170E}" type="pres">
      <dgm:prSet presAssocID="{42BAD7DF-0B66-455F-9CA1-DFEE37F29753}" presName="compNode" presStyleCnt="0"/>
      <dgm:spPr/>
    </dgm:pt>
    <dgm:pt modelId="{9321D803-CBF8-4B97-B02A-9B75BD57FA9C}" type="pres">
      <dgm:prSet presAssocID="{42BAD7DF-0B66-455F-9CA1-DFEE37F29753}" presName="bkgdShape" presStyleLbl="node1" presStyleIdx="1" presStyleCnt="2"/>
      <dgm:spPr/>
      <dgm:t>
        <a:bodyPr/>
        <a:lstStyle/>
        <a:p>
          <a:endParaRPr lang="en-US"/>
        </a:p>
      </dgm:t>
    </dgm:pt>
    <dgm:pt modelId="{7268DEE1-799F-48AD-B397-9AA911616FB4}" type="pres">
      <dgm:prSet presAssocID="{42BAD7DF-0B66-455F-9CA1-DFEE37F29753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1E13B-4D67-42A0-B066-75C27B0F3D73}" type="pres">
      <dgm:prSet presAssocID="{42BAD7DF-0B66-455F-9CA1-DFEE37F29753}" presName="invisiNode" presStyleLbl="node1" presStyleIdx="1" presStyleCnt="2"/>
      <dgm:spPr/>
    </dgm:pt>
    <dgm:pt modelId="{37297EE8-D93C-4338-867D-C9DE8AE45118}" type="pres">
      <dgm:prSet presAssocID="{42BAD7DF-0B66-455F-9CA1-DFEE37F29753}" presName="imagNode" presStyleLbl="fgImgPlace1" presStyleIdx="1" presStyleCnt="2" custLinFactNeighborY="6129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64E42366-B6F6-420B-805C-EADAE4A55E78}" type="presOf" srcId="{42BAD7DF-0B66-455F-9CA1-DFEE37F29753}" destId="{9321D803-CBF8-4B97-B02A-9B75BD57FA9C}" srcOrd="0" destOrd="0" presId="urn:microsoft.com/office/officeart/2005/8/layout/hList7"/>
    <dgm:cxn modelId="{A984BBE6-3724-4911-8791-A2829C8C6A92}" type="presOf" srcId="{42BAD7DF-0B66-455F-9CA1-DFEE37F29753}" destId="{7268DEE1-799F-48AD-B397-9AA911616FB4}" srcOrd="1" destOrd="0" presId="urn:microsoft.com/office/officeart/2005/8/layout/hList7"/>
    <dgm:cxn modelId="{3151C510-3B94-44C2-BBC1-A4A78380BE2F}" type="presOf" srcId="{68E8D992-AA35-4461-9622-54C9A09D4EEC}" destId="{7781B5B6-50D1-4F73-ACB7-58415A19D903}" srcOrd="0" destOrd="0" presId="urn:microsoft.com/office/officeart/2005/8/layout/hList7"/>
    <dgm:cxn modelId="{34564D48-A469-47B5-8569-1E006E503E45}" type="presOf" srcId="{68E8D992-AA35-4461-9622-54C9A09D4EEC}" destId="{DC14659A-BA61-4607-A40A-7E12D4F90124}" srcOrd="1" destOrd="0" presId="urn:microsoft.com/office/officeart/2005/8/layout/hList7"/>
    <dgm:cxn modelId="{51E82E49-C01A-454E-A346-B277371E5591}" srcId="{9B75425F-620F-429A-B060-7DEE487B6002}" destId="{68E8D992-AA35-4461-9622-54C9A09D4EEC}" srcOrd="0" destOrd="0" parTransId="{185AA561-6E28-4752-975B-EE447A4B7BD7}" sibTransId="{DBF0371A-D032-4DC3-AE01-1D990C703B00}"/>
    <dgm:cxn modelId="{C027EDD8-31F8-4D29-BD07-DA035FD04821}" srcId="{9B75425F-620F-429A-B060-7DEE487B6002}" destId="{42BAD7DF-0B66-455F-9CA1-DFEE37F29753}" srcOrd="1" destOrd="0" parTransId="{D28D718E-A4E5-4B84-B8C8-BB68609E8E28}" sibTransId="{86F05CEE-B01B-4DCA-BC2B-39111F6B3B16}"/>
    <dgm:cxn modelId="{DDB4A68B-8BB8-4D6E-A6FC-E6E226656E04}" type="presOf" srcId="{DBF0371A-D032-4DC3-AE01-1D990C703B00}" destId="{9A1C6A34-DA17-42C7-BF2B-11F7D9C1386E}" srcOrd="0" destOrd="0" presId="urn:microsoft.com/office/officeart/2005/8/layout/hList7"/>
    <dgm:cxn modelId="{5DD794E5-C1B0-45BB-9C43-7B24B9A2C9C5}" type="presOf" srcId="{9B75425F-620F-429A-B060-7DEE487B6002}" destId="{F32B56F9-AB98-442F-B6D0-F15D7FED5489}" srcOrd="0" destOrd="0" presId="urn:microsoft.com/office/officeart/2005/8/layout/hList7"/>
    <dgm:cxn modelId="{D3C2D44D-00F2-4A63-B779-2803FD874463}" type="presParOf" srcId="{F32B56F9-AB98-442F-B6D0-F15D7FED5489}" destId="{76BEF1B4-7AC7-46BC-BCEE-3A736D835C21}" srcOrd="0" destOrd="0" presId="urn:microsoft.com/office/officeart/2005/8/layout/hList7"/>
    <dgm:cxn modelId="{7D881A6E-82BD-4656-92A0-7E96E1EA6074}" type="presParOf" srcId="{F32B56F9-AB98-442F-B6D0-F15D7FED5489}" destId="{101BFA4A-DDA3-45E1-A82F-675E783003F6}" srcOrd="1" destOrd="0" presId="urn:microsoft.com/office/officeart/2005/8/layout/hList7"/>
    <dgm:cxn modelId="{F19A5EDE-BE79-49D7-B4AB-CC82F79A3D11}" type="presParOf" srcId="{101BFA4A-DDA3-45E1-A82F-675E783003F6}" destId="{58C52E1A-DC5E-4DF5-8D25-B04FC7AEFBFF}" srcOrd="0" destOrd="0" presId="urn:microsoft.com/office/officeart/2005/8/layout/hList7"/>
    <dgm:cxn modelId="{3199CCE8-83BE-44FC-86D8-3F4F3FDA2BC5}" type="presParOf" srcId="{58C52E1A-DC5E-4DF5-8D25-B04FC7AEFBFF}" destId="{7781B5B6-50D1-4F73-ACB7-58415A19D903}" srcOrd="0" destOrd="0" presId="urn:microsoft.com/office/officeart/2005/8/layout/hList7"/>
    <dgm:cxn modelId="{9BF9E9BD-67F5-4D22-8AE5-5958DC9910A8}" type="presParOf" srcId="{58C52E1A-DC5E-4DF5-8D25-B04FC7AEFBFF}" destId="{DC14659A-BA61-4607-A40A-7E12D4F90124}" srcOrd="1" destOrd="0" presId="urn:microsoft.com/office/officeart/2005/8/layout/hList7"/>
    <dgm:cxn modelId="{95F006E2-293C-4204-A9D3-FB71329EC08A}" type="presParOf" srcId="{58C52E1A-DC5E-4DF5-8D25-B04FC7AEFBFF}" destId="{77DF9330-3A72-4486-8BC6-A7DDC8BADB41}" srcOrd="2" destOrd="0" presId="urn:microsoft.com/office/officeart/2005/8/layout/hList7"/>
    <dgm:cxn modelId="{FA4E94AC-8962-4C62-B388-7A1A941435E1}" type="presParOf" srcId="{58C52E1A-DC5E-4DF5-8D25-B04FC7AEFBFF}" destId="{E5DF97A0-A1D9-4275-B893-8746207964B3}" srcOrd="3" destOrd="0" presId="urn:microsoft.com/office/officeart/2005/8/layout/hList7"/>
    <dgm:cxn modelId="{7F313A69-2BED-4951-85A9-799CB24F5D7A}" type="presParOf" srcId="{101BFA4A-DDA3-45E1-A82F-675E783003F6}" destId="{9A1C6A34-DA17-42C7-BF2B-11F7D9C1386E}" srcOrd="1" destOrd="0" presId="urn:microsoft.com/office/officeart/2005/8/layout/hList7"/>
    <dgm:cxn modelId="{2A78D599-4FA0-4CE9-BA6A-A80BA37BDB06}" type="presParOf" srcId="{101BFA4A-DDA3-45E1-A82F-675E783003F6}" destId="{78049289-E42D-4F56-872D-439E28F1170E}" srcOrd="2" destOrd="0" presId="urn:microsoft.com/office/officeart/2005/8/layout/hList7"/>
    <dgm:cxn modelId="{55BC553B-5FA9-45F7-81E4-F601DA270E64}" type="presParOf" srcId="{78049289-E42D-4F56-872D-439E28F1170E}" destId="{9321D803-CBF8-4B97-B02A-9B75BD57FA9C}" srcOrd="0" destOrd="0" presId="urn:microsoft.com/office/officeart/2005/8/layout/hList7"/>
    <dgm:cxn modelId="{6BBAF568-99F2-40F3-9300-D2E2F96BA9DF}" type="presParOf" srcId="{78049289-E42D-4F56-872D-439E28F1170E}" destId="{7268DEE1-799F-48AD-B397-9AA911616FB4}" srcOrd="1" destOrd="0" presId="urn:microsoft.com/office/officeart/2005/8/layout/hList7"/>
    <dgm:cxn modelId="{0E77D54F-6067-46E2-B713-AE68EF129E7A}" type="presParOf" srcId="{78049289-E42D-4F56-872D-439E28F1170E}" destId="{E241E13B-4D67-42A0-B066-75C27B0F3D73}" srcOrd="2" destOrd="0" presId="urn:microsoft.com/office/officeart/2005/8/layout/hList7"/>
    <dgm:cxn modelId="{1EA510DF-D57B-412A-866C-FF994BB9F52D}" type="presParOf" srcId="{78049289-E42D-4F56-872D-439E28F1170E}" destId="{37297EE8-D93C-4338-867D-C9DE8AE451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A8A4-EC87-4704-B1A5-1AA5ADB84461}" type="datetimeFigureOut">
              <a:rPr lang="en-US" smtClean="0"/>
              <a:t>10-07-19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18E0-BE0F-4734-A78C-9927DF0DE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3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A8A4-EC87-4704-B1A5-1AA5ADB84461}" type="datetimeFigureOut">
              <a:rPr lang="en-US" smtClean="0"/>
              <a:t>10-07-19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18E0-BE0F-4734-A78C-9927DF0DE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7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A8A4-EC87-4704-B1A5-1AA5ADB84461}" type="datetimeFigureOut">
              <a:rPr lang="en-US" smtClean="0"/>
              <a:t>10-07-19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18E0-BE0F-4734-A78C-9927DF0DE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A8A4-EC87-4704-B1A5-1AA5ADB84461}" type="datetimeFigureOut">
              <a:rPr lang="en-US" smtClean="0"/>
              <a:t>10-07-19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18E0-BE0F-4734-A78C-9927DF0DE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8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A8A4-EC87-4704-B1A5-1AA5ADB84461}" type="datetimeFigureOut">
              <a:rPr lang="en-US" smtClean="0"/>
              <a:t>10-07-19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18E0-BE0F-4734-A78C-9927DF0DE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0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A8A4-EC87-4704-B1A5-1AA5ADB84461}" type="datetimeFigureOut">
              <a:rPr lang="en-US" smtClean="0"/>
              <a:t>10-07-19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18E0-BE0F-4734-A78C-9927DF0DE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0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A8A4-EC87-4704-B1A5-1AA5ADB84461}" type="datetimeFigureOut">
              <a:rPr lang="en-US" smtClean="0"/>
              <a:t>10-07-19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18E0-BE0F-4734-A78C-9927DF0DE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1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A8A4-EC87-4704-B1A5-1AA5ADB84461}" type="datetimeFigureOut">
              <a:rPr lang="en-US" smtClean="0"/>
              <a:t>10-07-19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18E0-BE0F-4734-A78C-9927DF0DE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9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A8A4-EC87-4704-B1A5-1AA5ADB84461}" type="datetimeFigureOut">
              <a:rPr lang="en-US" smtClean="0"/>
              <a:t>10-07-19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18E0-BE0F-4734-A78C-9927DF0DE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A8A4-EC87-4704-B1A5-1AA5ADB84461}" type="datetimeFigureOut">
              <a:rPr lang="en-US" smtClean="0"/>
              <a:t>10-07-19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18E0-BE0F-4734-A78C-9927DF0DE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6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5A8A4-EC87-4704-B1A5-1AA5ADB84461}" type="datetimeFigureOut">
              <a:rPr lang="en-US" smtClean="0"/>
              <a:t>10-07-19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18E0-BE0F-4734-A78C-9927DF0DE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2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5A8A4-EC87-4704-B1A5-1AA5ADB84461}" type="datetimeFigureOut">
              <a:rPr lang="en-US" smtClean="0"/>
              <a:t>10-07-19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D18E0-BE0F-4734-A78C-9927DF0DE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1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7.jpg"/><Relationship Id="rId7" Type="http://schemas.openxmlformats.org/officeDocument/2006/relationships/image" Target="../media/image14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openxmlformats.org/officeDocument/2006/relationships/image" Target="../media/image24.jpg"/><Relationship Id="rId5" Type="http://schemas.openxmlformats.org/officeDocument/2006/relationships/image" Target="../media/image19.png"/><Relationship Id="rId10" Type="http://schemas.openxmlformats.org/officeDocument/2006/relationships/image" Target="../media/image23.jpg"/><Relationship Id="rId4" Type="http://schemas.openxmlformats.org/officeDocument/2006/relationships/image" Target="../media/image18.jpg"/><Relationship Id="rId9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70" y="941696"/>
            <a:ext cx="10387187" cy="439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17946" y="382137"/>
            <a:ext cx="1346844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888" y="1252328"/>
            <a:ext cx="5909480" cy="2906973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Rahim is an honest man.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(Make it negative)</a:t>
            </a:r>
          </a:p>
          <a:p>
            <a:pPr algn="ctr"/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Rahim is not a dishonest man.</a:t>
            </a:r>
          </a:p>
          <a:p>
            <a:pPr algn="ctr"/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Mim is a good girl.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(Make it negative)</a:t>
            </a:r>
          </a:p>
          <a:p>
            <a:pPr algn="ctr"/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Mim is not a bad girl. 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68786" y="1252327"/>
            <a:ext cx="5936776" cy="2906973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Rahim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 honest man.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(Make it negative)</a:t>
            </a:r>
          </a:p>
          <a:p>
            <a:pPr algn="ctr"/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Rahim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a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Mim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good girl. (Make it negative)</a:t>
            </a:r>
          </a:p>
          <a:p>
            <a:pPr algn="ctr"/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Mim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a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girl.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849" y="5080274"/>
            <a:ext cx="6273705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formation of the sentence is changed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here. Meaning of the sentence is not changed.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4790" y="5075537"/>
            <a:ext cx="5375189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the formation and meaning of the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is changed here. 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2670868" y="4178105"/>
            <a:ext cx="422562" cy="90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8819912" y="4178105"/>
            <a:ext cx="422562" cy="90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39151" y="1252327"/>
            <a:ext cx="5598941" cy="290697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337703" y="1261729"/>
            <a:ext cx="5598941" cy="290697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963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1888" y="829249"/>
            <a:ext cx="5909480" cy="2906973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 is always punctual.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(Make it negative)</a:t>
            </a:r>
          </a:p>
          <a:p>
            <a:pPr algn="ctr"/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 is never late. </a:t>
            </a:r>
          </a:p>
          <a:p>
            <a:pPr algn="ctr"/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always tell truth. 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(Make it negative)</a:t>
            </a:r>
          </a:p>
          <a:p>
            <a:pPr algn="ctr"/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never tell truth.  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68786" y="829248"/>
            <a:ext cx="5936776" cy="2906973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always punctual.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(Make it negative)</a:t>
            </a:r>
          </a:p>
          <a:p>
            <a:pPr algn="ctr"/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always punctual.  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always tell truth. 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(Make it negative)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tell truth always. 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272" y="4684479"/>
            <a:ext cx="5843266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formation of the sentence is changed.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 of the sentence is not changed.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is called transformation of sentence.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16292" y="4684479"/>
            <a:ext cx="5375189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the formation and meaning of the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sentence is changed.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is called conversion of sentence.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670867" y="3782311"/>
            <a:ext cx="413529" cy="90690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8771413" y="3777575"/>
            <a:ext cx="413529" cy="90690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63272" y="1241946"/>
            <a:ext cx="5546711" cy="253562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363818" y="1246682"/>
            <a:ext cx="5546711" cy="253562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097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  <p:bldP spid="2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7591" y="436828"/>
            <a:ext cx="6172907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Examples of some </a:t>
            </a:r>
            <a:r>
              <a:rPr lang="en-US" sz="3200" b="1" dirty="0" smtClean="0"/>
              <a:t>opposite words</a:t>
            </a:r>
            <a:r>
              <a:rPr lang="en-US" sz="3200" b="1" dirty="0"/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283679"/>
              </p:ext>
            </p:extLst>
          </p:nvPr>
        </p:nvGraphicFramePr>
        <p:xfrm>
          <a:off x="1458892" y="1392070"/>
          <a:ext cx="9270304" cy="5022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102"/>
                <a:gridCol w="2442950"/>
                <a:gridCol w="2197289"/>
                <a:gridCol w="2674963"/>
              </a:tblGrid>
              <a:tr h="62779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word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Opposite word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word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Opposite word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2779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honest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dishonest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friend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Foe/enemy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2779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bad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wise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unwise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2779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clever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fool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happy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unhappy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2779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moral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immoral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unreal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2779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mortal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immortal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easy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2779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regular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irregular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absent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2779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inactive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always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never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3501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267673"/>
              </p:ext>
            </p:extLst>
          </p:nvPr>
        </p:nvGraphicFramePr>
        <p:xfrm>
          <a:off x="1540778" y="914399"/>
          <a:ext cx="9270304" cy="529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102"/>
                <a:gridCol w="2442950"/>
                <a:gridCol w="2197289"/>
                <a:gridCol w="2674963"/>
              </a:tblGrid>
              <a:tr h="661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word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Opposite word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word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Opposite word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1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pleasant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unpleasant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love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hate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1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responsible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irresponsible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rich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1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doubtful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undoubtful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honour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dishonour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1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pleased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displeased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healthy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unhealthy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1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honesty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dishonesty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ordinary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extraordinary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1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literate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illiterate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willing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unwilling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1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possible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impossible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obey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disobey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8122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223895"/>
              </p:ext>
            </p:extLst>
          </p:nvPr>
        </p:nvGraphicFramePr>
        <p:xfrm>
          <a:off x="1540778" y="914399"/>
          <a:ext cx="9270304" cy="529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102"/>
                <a:gridCol w="2442950"/>
                <a:gridCol w="2197289"/>
                <a:gridCol w="2674963"/>
              </a:tblGrid>
              <a:tr h="661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word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Opposite word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word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Opposite word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1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obedient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disobedient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comfortable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uncomfortable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1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solvent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insolvent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polite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impolite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1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right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wrong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dirty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1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sincere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insincere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kind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unkind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1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conscious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unconscious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correctly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incorrectly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1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remember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forget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worst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1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punctual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late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favorable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unfavorable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0366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-Point Star 2"/>
          <p:cNvSpPr/>
          <p:nvPr/>
        </p:nvSpPr>
        <p:spPr>
          <a:xfrm>
            <a:off x="10298812" y="135570"/>
            <a:ext cx="1796957" cy="1913206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8603" y="135570"/>
            <a:ext cx="2027478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7784" y="861341"/>
            <a:ext cx="6369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opposite of the following words.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228368"/>
              </p:ext>
            </p:extLst>
          </p:nvPr>
        </p:nvGraphicFramePr>
        <p:xfrm>
          <a:off x="1228301" y="1457317"/>
          <a:ext cx="9266914" cy="5332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305"/>
                <a:gridCol w="1621323"/>
                <a:gridCol w="914829"/>
                <a:gridCol w="1688211"/>
                <a:gridCol w="2037810"/>
                <a:gridCol w="907436"/>
              </a:tblGrid>
              <a:tr h="1066489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strong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066489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066489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mortal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 dpi="0" rotWithShape="1"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066489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 dpi="0" rotWithShape="1"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ordinary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insolvent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 dpi="0" rotWithShape="1"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066489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 dpi="0" rotWithShape="1"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right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rich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408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096" y="1035775"/>
            <a:ext cx="866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soon as →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→ No sooner had -----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1557" y="1941185"/>
            <a:ext cx="8925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soon as the thief saw the police, he ran away.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(Negative)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1556" y="2729440"/>
            <a:ext cx="8288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sooner had the thief saw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police than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ran away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1556" y="2002740"/>
            <a:ext cx="1668397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1556" y="2763643"/>
            <a:ext cx="218939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42823" y="2763643"/>
            <a:ext cx="703722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209" y="3727354"/>
            <a:ext cx="11187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Absolute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Superlative degree →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→ No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+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+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so +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+ as + subject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1556" y="4940878"/>
            <a:ext cx="7515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Dhaka is the biggest city in Bangladesh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(Negative)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1556" y="5586532"/>
            <a:ext cx="6976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other city is as big as Dhaka in Bangladesh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47583" y="5614147"/>
            <a:ext cx="1391401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62818" y="5609702"/>
            <a:ext cx="573205" cy="4605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0446" y="152833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89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/>
      <p:bldP spid="14" grpId="0" animBg="1"/>
      <p:bldP spid="16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9309" y="1001725"/>
            <a:ext cx="10280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affirmative sentences are changed into negative by using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opposite words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Before the word, off course ‘not’ is used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3516" y="1995364"/>
            <a:ext cx="5058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 shall remember you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(Negative)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6467" y="2758161"/>
            <a:ext cx="3263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shall not forget you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2050" y="2808894"/>
            <a:ext cx="145435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9309" y="3722654"/>
            <a:ext cx="6192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→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→ Never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3516" y="4328389"/>
            <a:ext cx="6354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Raven always attends the class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(Negative)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3516" y="4934124"/>
            <a:ext cx="4459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Raven never misses the class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73877" y="4996826"/>
            <a:ext cx="871078" cy="4605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53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775" y="1342919"/>
            <a:ext cx="10512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→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→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… that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can not/could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7982" y="2130256"/>
            <a:ext cx="5258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He is too weak to walk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(Negative)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0933" y="2893053"/>
            <a:ext cx="5211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so weak that he cannot walk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98095" y="2923830"/>
            <a:ext cx="403472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3775" y="4063848"/>
            <a:ext cx="675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→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→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always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0933" y="4649770"/>
            <a:ext cx="5591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visits me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(Negative)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37982" y="5275318"/>
            <a:ext cx="443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doesn’t always visit me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65012" y="5338020"/>
            <a:ext cx="2203526" cy="4605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1743" y="2158333"/>
            <a:ext cx="528245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0392" y="2158333"/>
            <a:ext cx="427896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58505" y="2917593"/>
            <a:ext cx="59166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968" y="2954608"/>
            <a:ext cx="1013516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81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6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75095" y="1525364"/>
            <a:ext cx="5489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→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→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few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2253" y="2051091"/>
            <a:ext cx="4740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many friends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(Negative)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2253" y="2696159"/>
            <a:ext cx="4121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have 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 friends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96925" y="2727510"/>
            <a:ext cx="2194694" cy="4605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06437" y="2079935"/>
            <a:ext cx="875247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6856" y="3772221"/>
            <a:ext cx="570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few →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→ not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4013" y="4356365"/>
            <a:ext cx="6381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Bangladesh has a few scholars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(Negative)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12253" y="4942392"/>
            <a:ext cx="6159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many scholars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2483" y="4384442"/>
            <a:ext cx="85145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3314" y="5003947"/>
            <a:ext cx="891915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13902" y="4978990"/>
            <a:ext cx="582434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28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8" grpId="0" animBg="1"/>
      <p:bldP spid="19" grpId="0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11925853"/>
              </p:ext>
            </p:extLst>
          </p:nvPr>
        </p:nvGraphicFramePr>
        <p:xfrm>
          <a:off x="1351129" y="395787"/>
          <a:ext cx="9736919" cy="6015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3742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1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33901" y="1364600"/>
            <a:ext cx="570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→ Replaced by → A little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1184" y="1887820"/>
            <a:ext cx="5502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belongs much money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(Negative)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1184" y="2532888"/>
            <a:ext cx="5010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doesn’t belong a little money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50424" y="2561147"/>
            <a:ext cx="988584" cy="4605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0167" y="1927341"/>
            <a:ext cx="877847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3901" y="3750590"/>
            <a:ext cx="6008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little →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→ not much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30558" y="4310408"/>
            <a:ext cx="5489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Dolon has a little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money. (Negative)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39299" y="4920761"/>
            <a:ext cx="5007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Dolon doesn’t have much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money.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87901" y="4341185"/>
            <a:ext cx="100534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47094" y="4982316"/>
            <a:ext cx="891915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14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9" grpId="0" animBg="1"/>
      <p:bldP spid="20" grpId="0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49170" y="327546"/>
            <a:ext cx="2437847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8-Point Star 3"/>
          <p:cNvSpPr/>
          <p:nvPr/>
        </p:nvSpPr>
        <p:spPr>
          <a:xfrm>
            <a:off x="10175981" y="127708"/>
            <a:ext cx="1796957" cy="1913206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25483" y="1897037"/>
            <a:ext cx="8105872" cy="47357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soon as I got the job, I informed my friends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a few friends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He is too dishonest to speak the truth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Akbar was the greatest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Moghul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emperors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always remember this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poor are sometimes happy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dolls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missed the train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tea is too hot for me to drink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Rocky is the best boy in the class.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5483" y="1143069"/>
            <a:ext cx="6885218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following sentences into negative.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16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1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88" y="1035169"/>
            <a:ext cx="6202481" cy="423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92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4467" y="5800303"/>
            <a:ext cx="2815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big ship.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5078" y="5800303"/>
            <a:ext cx="3591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not a small ship.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39" y="309351"/>
            <a:ext cx="5405651" cy="52043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777" y="309351"/>
            <a:ext cx="5405651" cy="520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72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0423" y="5917814"/>
            <a:ext cx="2334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tall tree.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6408" y="5917814"/>
            <a:ext cx="3054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not a short tree.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079" y="420507"/>
            <a:ext cx="3930982" cy="487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38" y="420507"/>
            <a:ext cx="393098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03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2623" y="4167655"/>
            <a:ext cx="7005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you guess what is our today’s topic?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05" y="444690"/>
            <a:ext cx="3111689" cy="3111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8937" y="5177018"/>
            <a:ext cx="48926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of Sentences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Affirmative to Negative (Part 2)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23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03" y="492301"/>
            <a:ext cx="4394223" cy="1752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4248" y="3261815"/>
            <a:ext cx="89177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completing this lesson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able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……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b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tell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transformation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opposite meaning of the main word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 sentences from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affirmative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33148980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83" y="715357"/>
            <a:ext cx="6210142" cy="35899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2320" y="5065495"/>
            <a:ext cx="5450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Changing one form into another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4802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087" y="4713969"/>
            <a:ext cx="98081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to change from one form into another.</a:t>
            </a:r>
            <a:endParaRPr lang="bn-IN" sz="2800" dirty="0">
              <a:latin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of sentences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means, changing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of sentence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latin typeface="Times New Roman" panose="02020603050405020304" pitchFamily="18" charset="0"/>
              </a:rPr>
              <a:t>into other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meaning.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87" y="769311"/>
            <a:ext cx="3260141" cy="23185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1740" y="3087889"/>
            <a:ext cx="2622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nice face 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441" y="769311"/>
            <a:ext cx="3133615" cy="23185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97994" y="3087889"/>
            <a:ext cx="330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not an ugly face.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542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dvAuto="10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0507" y="5539732"/>
            <a:ext cx="10035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you tell me, what do you mean by transformation of sentences?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0113" y="423080"/>
            <a:ext cx="3105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09" y="1239032"/>
            <a:ext cx="3791778" cy="3791778"/>
          </a:xfrm>
          <a:prstGeom prst="rect">
            <a:avLst/>
          </a:prstGeom>
        </p:spPr>
      </p:pic>
      <p:sp>
        <p:nvSpPr>
          <p:cNvPr id="5" name="8-Point Star 4"/>
          <p:cNvSpPr/>
          <p:nvPr/>
        </p:nvSpPr>
        <p:spPr>
          <a:xfrm>
            <a:off x="384657" y="423080"/>
            <a:ext cx="1796957" cy="1913206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90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838</Words>
  <Application>Microsoft Office PowerPoint</Application>
  <PresentationFormat>Widescreen</PresentationFormat>
  <Paragraphs>225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Shamsh Zoha</dc:creator>
  <cp:lastModifiedBy>Shamsh Zoha</cp:lastModifiedBy>
  <cp:revision>159</cp:revision>
  <dcterms:created xsi:type="dcterms:W3CDTF">2019-07-08T15:00:30Z</dcterms:created>
  <dcterms:modified xsi:type="dcterms:W3CDTF">2019-07-10T15:32:33Z</dcterms:modified>
</cp:coreProperties>
</file>