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3" r:id="rId3"/>
    <p:sldId id="257" r:id="rId4"/>
    <p:sldId id="292" r:id="rId5"/>
    <p:sldId id="289" r:id="rId6"/>
    <p:sldId id="291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8189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2013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405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9742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0115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766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570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283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5599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9054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565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6" y="1024368"/>
            <a:ext cx="10584873" cy="4992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0" y="355936"/>
            <a:ext cx="378229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 </a:t>
            </a:r>
            <a:endParaRPr lang="en-US" sz="44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10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2542" y="3581402"/>
            <a:ext cx="5891981" cy="20390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নবম-দশম </a:t>
            </a:r>
          </a:p>
          <a:p>
            <a:pPr algn="ctr" defTabSz="685732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pPr algn="ctr" defTabSz="685732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দ্বিতীয় (জীব কোষ ও টিস্যু) </a:t>
            </a:r>
            <a:endParaRPr lang="bn-BD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85732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ক্লাস-৯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01" y="963329"/>
            <a:ext cx="3443744" cy="4461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4619" y="662764"/>
            <a:ext cx="5891981" cy="25314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সম্পাদনা: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85732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আহমদ মাহফুজ মাহবুব</a:t>
            </a:r>
          </a:p>
          <a:p>
            <a:pPr algn="ctr" defTabSz="685732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সিনিয়র  প্রভাষক (প্রাণিবিজ্ঞান)</a:t>
            </a:r>
          </a:p>
          <a:p>
            <a:pPr algn="ctr" defTabSz="685732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জীববিজ্ঞান বিভাগ  </a:t>
            </a:r>
          </a:p>
          <a:p>
            <a:pPr algn="ctr" defTabSz="685732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ক্যামব্রিয়ান   স্কুল অ্যান্ড  কলেজ , ঢাকা </a:t>
            </a:r>
          </a:p>
        </p:txBody>
      </p:sp>
    </p:spTree>
    <p:extLst>
      <p:ext uri="{BB962C8B-B14F-4D97-AF65-F5344CB8AC3E}">
        <p14:creationId xmlns:p14="http://schemas.microsoft.com/office/powerpoint/2010/main" val="1159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1985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schemeClr val="tx1"/>
                  </a:solidFill>
                </a:ln>
                <a:solidFill>
                  <a:srgbClr val="008000"/>
                </a:solidFill>
                <a:effectLst/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ln w="12700">
                <a:solidFill>
                  <a:schemeClr val="tx1"/>
                </a:solidFill>
              </a:ln>
              <a:solidFill>
                <a:srgbClr val="008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316" y="2979252"/>
            <a:ext cx="1115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সৃজনশীল প্রশ্নের উত্তর বলতে ও লিখতে  পারবে। </a:t>
            </a:r>
            <a:endParaRPr lang="bn-BD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252" y="2332921"/>
            <a:ext cx="393192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শিক্ষার্থীরা---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4" y="645953"/>
            <a:ext cx="2705099" cy="1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80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দ্বিতীয় (জীবকোষ ও টিস্যু)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/>
        </p:blipFill>
        <p:spPr>
          <a:xfrm>
            <a:off x="370115" y="1771628"/>
            <a:ext cx="6045199" cy="3972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86" y="1771627"/>
            <a:ext cx="4949371" cy="383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173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57" y="1291773"/>
            <a:ext cx="3894999" cy="20512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344" y="480158"/>
            <a:ext cx="1115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১। নিচের উদ্দীপকটি পড় এবং প্রশ্নগুলোর উত্তর দাও: </a:t>
            </a:r>
            <a:endParaRPr lang="bn-BD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44" y="3343049"/>
            <a:ext cx="111528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ক) ক্রোমোসোম কাকে বলে?								১</a:t>
            </a:r>
          </a:p>
          <a:p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খ) মাইটোকন্ড্রিয়া কে কোষের শক্তিঘর বলা হয়য় কেন?				২</a:t>
            </a:r>
          </a:p>
          <a:p>
            <a:r>
              <a:rPr lang="bn-BD" sz="3200" b="1" dirty="0">
                <a:latin typeface="Nikosh" pitchFamily="2" charset="0"/>
                <a:cs typeface="Nikosh" pitchFamily="2" charset="0"/>
              </a:rPr>
              <a:t>গ) 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উদ্দীপকের </a:t>
            </a:r>
            <a:r>
              <a:rPr lang="bn-BD" sz="3200" b="1" dirty="0">
                <a:latin typeface="Nikosh" pitchFamily="2" charset="0"/>
                <a:cs typeface="Nikosh" pitchFamily="2" charset="0"/>
              </a:rPr>
              <a:t>চিত্রটির চিহ্নিত চিত্র অংকন কর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।					৩</a:t>
            </a:r>
            <a:endParaRPr lang="bn-BD" sz="3200" b="1" dirty="0">
              <a:latin typeface="Nikosh" pitchFamily="2" charset="0"/>
              <a:cs typeface="Nikosh" pitchFamily="2" charset="0"/>
            </a:endParaRPr>
          </a:p>
          <a:p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ঘ) উদ্দীপকের </a:t>
            </a:r>
            <a:r>
              <a:rPr lang="bn-BD" sz="3200" b="1">
                <a:latin typeface="Nikosh" pitchFamily="2" charset="0"/>
                <a:cs typeface="Nikosh" pitchFamily="2" charset="0"/>
              </a:rPr>
              <a:t>চিত্রটির </a:t>
            </a:r>
            <a:r>
              <a:rPr lang="bn-BD" sz="3200" b="1" smtClean="0">
                <a:latin typeface="Nikosh" pitchFamily="2" charset="0"/>
                <a:cs typeface="Nikosh" pitchFamily="2" charset="0"/>
              </a:rPr>
              <a:t>কাজ </a:t>
            </a:r>
            <a:r>
              <a:rPr lang="bn-BD" sz="3200" b="1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>
                <a:latin typeface="Nikosh" pitchFamily="2" charset="0"/>
                <a:cs typeface="Nikosh" pitchFamily="2" charset="0"/>
              </a:rPr>
              <a:t>বিশ্লেষণ কর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।				</a:t>
            </a:r>
            <a:r>
              <a:rPr lang="bn-BD" sz="3200" b="1" smtClean="0">
                <a:latin typeface="Nikosh" pitchFamily="2" charset="0"/>
                <a:cs typeface="Nikosh" pitchFamily="2" charset="0"/>
              </a:rPr>
              <a:t>	</a:t>
            </a:r>
            <a:r>
              <a:rPr lang="bn-BD" sz="3200" b="1" smtClean="0">
                <a:latin typeface="Nikosh" pitchFamily="2" charset="0"/>
                <a:cs typeface="Nikosh" pitchFamily="2" charset="0"/>
              </a:rPr>
              <a:t>	৪</a:t>
            </a:r>
            <a:endParaRPr lang="bn-BD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3592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23922"/>
            <a:ext cx="10784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ট্রাকিড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					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হাউস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‘ক’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‘খ’ ও ‘গ’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	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344" y="480158"/>
            <a:ext cx="1115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" pitchFamily="2" charset="0"/>
                <a:cs typeface="Nikosh" pitchFamily="2" charset="0"/>
              </a:rPr>
              <a:t>২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। নিচের উদ্দীপকটি পড় এবং প্রশ্নগুলোর উত্তর দাও:  </a:t>
            </a:r>
            <a:endParaRPr lang="bn-BD" sz="32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93" y="1064933"/>
            <a:ext cx="7129235" cy="2244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45216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5486400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48200" y="3810000"/>
            <a:ext cx="35052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86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অধ্যায়- দ্বিতীয় (জীবকোষ ও টিস্যু)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Raiyan Islam</dc:creator>
  <cp:lastModifiedBy>ismail - [2010]</cp:lastModifiedBy>
  <cp:revision>44</cp:revision>
  <dcterms:created xsi:type="dcterms:W3CDTF">2019-10-20T05:53:29Z</dcterms:created>
  <dcterms:modified xsi:type="dcterms:W3CDTF">2019-11-23T09:36:49Z</dcterms:modified>
</cp:coreProperties>
</file>