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7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6" r:id="rId4"/>
    <p:sldMasterId id="2147483750" r:id="rId5"/>
    <p:sldMasterId id="2147483780" r:id="rId6"/>
    <p:sldMasterId id="2147483816" r:id="rId7"/>
    <p:sldMasterId id="2147483834" r:id="rId8"/>
  </p:sldMasterIdLst>
  <p:sldIdLst>
    <p:sldId id="256" r:id="rId9"/>
    <p:sldId id="257" r:id="rId10"/>
    <p:sldId id="258" r:id="rId11"/>
    <p:sldId id="259" r:id="rId12"/>
    <p:sldId id="260" r:id="rId13"/>
    <p:sldId id="263" r:id="rId14"/>
    <p:sldId id="265" r:id="rId15"/>
    <p:sldId id="261" r:id="rId16"/>
    <p:sldId id="272" r:id="rId17"/>
    <p:sldId id="262" r:id="rId18"/>
    <p:sldId id="266" r:id="rId19"/>
    <p:sldId id="268" r:id="rId20"/>
    <p:sldId id="270" r:id="rId21"/>
    <p:sldId id="269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73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043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676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00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129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299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0033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8900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707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5101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9189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158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4376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8661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2788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352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3732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1834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66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5089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107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703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6630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2365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4871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142878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5004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6928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4845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29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1465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10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6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69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11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28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24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31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74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27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27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0767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71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8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53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59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635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0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448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6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85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328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560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507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234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911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295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7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46740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239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856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655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340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19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810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056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671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3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662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350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663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095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239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507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254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9838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080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5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881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91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16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6813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323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1875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785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5620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1687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1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2614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207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410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7704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7005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158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1780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0412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0062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34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465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344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041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572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315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983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122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998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58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8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854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94685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993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60947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365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264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281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172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705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4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19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983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632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9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570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8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2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609600"/>
            <a:ext cx="5334000" cy="1569660"/>
          </a:xfrm>
          <a:prstGeom prst="rect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n w="13462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n w="13462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667000"/>
            <a:ext cx="5334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2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914400"/>
            <a:ext cx="4495800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19" y="952500"/>
            <a:ext cx="3983182" cy="335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1164" y="5029200"/>
            <a:ext cx="8077200" cy="1323439"/>
          </a:xfrm>
          <a:prstGeom prst="rect">
            <a:avLst/>
          </a:prstGeom>
          <a:solidFill>
            <a:srgbClr val="FF0000"/>
          </a:solidFill>
          <a:ln w="571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কুকুরের কামড়ের মাধ্যমেও নানা ধরনের রোগ সংক্রমিত হয়।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94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55099"/>
            <a:ext cx="6546273" cy="1015663"/>
          </a:xfrm>
          <a:prstGeom prst="rect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328845"/>
            <a:ext cx="17526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১নং দল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1918716"/>
            <a:ext cx="6096000" cy="144655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সংক্রমক রোগ কিভাবে ছড়ায়?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সংক্রমক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রোগের নাম লিখ।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885381"/>
            <a:ext cx="1752600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২নং দল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4536481"/>
            <a:ext cx="5638800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সুস্থ থাকার জন্য তুমি কি কি নিয়ম মেনে চলবে?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038600" y="1310488"/>
            <a:ext cx="685800" cy="66364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981200" y="2563743"/>
            <a:ext cx="609600" cy="3948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981200" y="5058903"/>
            <a:ext cx="838200" cy="5248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3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5900" y="622756"/>
            <a:ext cx="6324600" cy="923330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এর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সমন্বয়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819400"/>
            <a:ext cx="3733801" cy="328553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73" y="2819400"/>
            <a:ext cx="3657600" cy="328553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133600" y="1828800"/>
            <a:ext cx="5029200" cy="707886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৪০নং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9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3.33333E-6 -0.14699 L 0.25 -1.85185E-6 L -3.33333E-6 -1.85185E-6 Z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914400"/>
            <a:ext cx="4724400" cy="923330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100" y="2971800"/>
            <a:ext cx="7848600" cy="2862322"/>
          </a:xfrm>
          <a:prstGeom prst="rect">
            <a:avLst/>
          </a:prstGeom>
          <a:solidFill>
            <a:srgbClr val="FFFF00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১।সংক্রামক রোগ কী?</a:t>
            </a:r>
          </a:p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২। সংক্রামক রোগ কীভাবে ছড়ায়?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124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0300" y="304800"/>
            <a:ext cx="39624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 w="13462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b="1" dirty="0">
              <a:ln w="13462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828800"/>
            <a:ext cx="8001000" cy="378565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২।সংক্রমনের কারনে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25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5867400" cy="14465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90787"/>
            <a:ext cx="6400800" cy="421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6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334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3100" y="290328"/>
            <a:ext cx="529590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>
                  <a:solidFill>
                    <a:srgbClr val="00206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i="1" dirty="0">
              <a:ln w="0">
                <a:solidFill>
                  <a:srgbClr val="002060"/>
                </a:solidFill>
              </a:ln>
              <a:solidFill>
                <a:schemeClr val="bg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7300" y="2133600"/>
            <a:ext cx="6629400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bn-BD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as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ুনঘর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কুলাউড়া</a:t>
            </a:r>
            <a:r>
              <a:rPr lang="bn-BD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মৌলভীবাজার।</a:t>
            </a:r>
            <a:endParaRPr lang="bn-BD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120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85800"/>
            <a:ext cx="5359424" cy="10156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8737" y="2438400"/>
            <a:ext cx="7086600" cy="341632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শ্রেণিঃপঞ্চম</a:t>
            </a:r>
          </a:p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 বিজ্ঞান</a:t>
            </a:r>
          </a:p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স্বাস্থ্যবিধি</a:t>
            </a:r>
          </a:p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সময়ঃ৩৫মিনিট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927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04800"/>
            <a:ext cx="60960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057400"/>
            <a:ext cx="7696200" cy="28007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৯.২.১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ব্যাখা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৯.২.৩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203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924522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কিছু ছবি দেখি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47" y="1479708"/>
            <a:ext cx="6096000" cy="2522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61174"/>
            <a:ext cx="3945947" cy="23158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133464"/>
            <a:ext cx="3581122" cy="234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74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112164">
            <a:off x="1865673" y="1141203"/>
            <a:ext cx="7315200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আরো কিছু ছবি দেখি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988169">
            <a:off x="507011" y="1903216"/>
            <a:ext cx="3810000" cy="32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18779">
            <a:off x="4864886" y="2843390"/>
            <a:ext cx="3581400" cy="3276600"/>
          </a:xfrm>
          <a:prstGeom prst="rect">
            <a:avLst/>
          </a:prstGeom>
        </p:spPr>
      </p:pic>
      <p:sp>
        <p:nvSpPr>
          <p:cNvPr id="5" name="Notched Right Arrow 4"/>
          <p:cNvSpPr/>
          <p:nvPr/>
        </p:nvSpPr>
        <p:spPr>
          <a:xfrm>
            <a:off x="685800" y="5542046"/>
            <a:ext cx="8001000" cy="1762137"/>
          </a:xfrm>
          <a:prstGeom prst="notched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কি দেখতে পেলে?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69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rot="16200000">
            <a:off x="-914401" y="2277310"/>
            <a:ext cx="4343402" cy="1922379"/>
            <a:chOff x="457200" y="-76200"/>
            <a:chExt cx="6477000" cy="2209800"/>
          </a:xfrm>
        </p:grpSpPr>
        <p:sp>
          <p:nvSpPr>
            <p:cNvPr id="3" name="Right Arrow 2"/>
            <p:cNvSpPr/>
            <p:nvPr/>
          </p:nvSpPr>
          <p:spPr>
            <a:xfrm>
              <a:off x="457200" y="-76200"/>
              <a:ext cx="6477000" cy="2209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71600" y="689401"/>
              <a:ext cx="4648200" cy="83099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ঘোষণা </a:t>
              </a:r>
              <a:endPara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18490" y="2133600"/>
            <a:ext cx="6239710" cy="2819400"/>
            <a:chOff x="228600" y="2590800"/>
            <a:chExt cx="8686800" cy="2819400"/>
          </a:xfrm>
        </p:grpSpPr>
        <p:sp>
          <p:nvSpPr>
            <p:cNvPr id="6" name="Rectangle 5"/>
            <p:cNvSpPr/>
            <p:nvPr/>
          </p:nvSpPr>
          <p:spPr>
            <a:xfrm>
              <a:off x="228600" y="2590800"/>
              <a:ext cx="8686800" cy="28194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9600" y="2899201"/>
              <a:ext cx="8001000" cy="19389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 শিরোনামঃস্বাস্থ্যবিধি </a:t>
              </a:r>
            </a:p>
            <a:p>
              <a:pPr algn="just"/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পাঠঃ ‘’স্বাস্থ্যবিধি মেনে চললে-----রোগ ছড়াতে পারে।’’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735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762000"/>
            <a:ext cx="4317466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bn-BD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819400"/>
            <a:ext cx="6934200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 কি?  </a:t>
            </a:r>
            <a:endParaRPr lang="en-US" sz="66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33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14043"/>
            <a:ext cx="6667500" cy="43174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5234709"/>
            <a:ext cx="6934200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মশার কামড়ে একজনের শরীর থেকে অন্যজনের শরীরে রোগ সংক্রমিত হয়। </a:t>
            </a:r>
            <a:endParaRPr lang="en-US" sz="44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1652390" y="2722033"/>
            <a:ext cx="431746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 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65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2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6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7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8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1637</TotalTime>
  <Words>187</Words>
  <Application>Microsoft Office PowerPoint</Application>
  <PresentationFormat>On-screen Show (4:3)</PresentationFormat>
  <Paragraphs>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Arial</vt:lpstr>
      <vt:lpstr>Calibri</vt:lpstr>
      <vt:lpstr>Century Gothic</vt:lpstr>
      <vt:lpstr>Garamond</vt:lpstr>
      <vt:lpstr>NikoshBAN</vt:lpstr>
      <vt:lpstr>Tw Cen MT</vt:lpstr>
      <vt:lpstr>Wingdings 3</vt:lpstr>
      <vt:lpstr>Office Theme</vt:lpstr>
      <vt:lpstr>Circuit</vt:lpstr>
      <vt:lpstr>Ion</vt:lpstr>
      <vt:lpstr>1_Ion</vt:lpstr>
      <vt:lpstr>Organic</vt:lpstr>
      <vt:lpstr>Slice</vt:lpstr>
      <vt:lpstr>Ion Boardroom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81</cp:revision>
  <dcterms:created xsi:type="dcterms:W3CDTF">2006-08-16T00:00:00Z</dcterms:created>
  <dcterms:modified xsi:type="dcterms:W3CDTF">2019-11-23T14:07:22Z</dcterms:modified>
</cp:coreProperties>
</file>