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93DCD-F97D-4AA1-A3F0-223634BBD5ED}">
          <p14:sldIdLst>
            <p14:sldId id="256"/>
            <p14:sldId id="258"/>
            <p14:sldId id="259"/>
          </p14:sldIdLst>
        </p14:section>
        <p14:section name="Untitled Section" id="{895FEA4D-5760-49F3-BB88-FEA52A5A7463}">
          <p14:sldIdLst>
            <p14:sldId id="261"/>
            <p14:sldId id="262"/>
            <p14:sldId id="263"/>
            <p14:sldId id="260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6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816B-0FF6-486F-8C16-0D7E1F3114D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321-004F-4A71-B62D-9A38468DC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4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816B-0FF6-486F-8C16-0D7E1F3114D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321-004F-4A71-B62D-9A38468DC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816B-0FF6-486F-8C16-0D7E1F3114D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321-004F-4A71-B62D-9A38468DC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4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816B-0FF6-486F-8C16-0D7E1F3114D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321-004F-4A71-B62D-9A38468DC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3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816B-0FF6-486F-8C16-0D7E1F3114D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321-004F-4A71-B62D-9A38468DC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1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816B-0FF6-486F-8C16-0D7E1F3114D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321-004F-4A71-B62D-9A38468DC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0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816B-0FF6-486F-8C16-0D7E1F3114D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321-004F-4A71-B62D-9A38468DC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5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816B-0FF6-486F-8C16-0D7E1F3114D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321-004F-4A71-B62D-9A38468DC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816B-0FF6-486F-8C16-0D7E1F3114D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321-004F-4A71-B62D-9A38468DC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0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816B-0FF6-486F-8C16-0D7E1F3114D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321-004F-4A71-B62D-9A38468DC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4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816B-0FF6-486F-8C16-0D7E1F3114D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321-004F-4A71-B62D-9A38468DC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95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A816B-0FF6-486F-8C16-0D7E1F3114D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15321-004F-4A71-B62D-9A38468DC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2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fif"/><Relationship Id="rId4" Type="http://schemas.openxmlformats.org/officeDocument/2006/relationships/image" Target="../media/image8.jf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Wave 14"/>
          <p:cNvSpPr/>
          <p:nvPr/>
        </p:nvSpPr>
        <p:spPr>
          <a:xfrm>
            <a:off x="1338169" y="2997"/>
            <a:ext cx="4744559" cy="1475874"/>
          </a:xfrm>
          <a:prstGeom prst="wave">
            <a:avLst>
              <a:gd name="adj1" fmla="val 9825"/>
              <a:gd name="adj2" fmla="val 0"/>
            </a:avLst>
          </a:prstGeom>
        </p:spPr>
        <p:style>
          <a:lnRef idx="1">
            <a:schemeClr val="accent3"/>
          </a:lnRef>
          <a:fillRef idx="1002">
            <a:schemeClr val="dk2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English Class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34" y="1478871"/>
            <a:ext cx="7878418" cy="51344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 rot="16200000">
            <a:off x="7228103" y="2365074"/>
            <a:ext cx="5288138" cy="3208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Md. Anisul Hague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 (English)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Jafargonj School &amp; College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Mahanagar, Rangpur.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E-mail:anis127299@gmail.com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44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23412" y="675862"/>
            <a:ext cx="9020545" cy="519485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After completing the lesson students will be able to-</a:t>
            </a:r>
          </a:p>
          <a:p>
            <a:endParaRPr lang="en-US" sz="3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Ask and answer questions.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Use new vocabulary in the text.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Follow polite request, instruction and act accordingly.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Describe a map.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76464" y="2454442"/>
            <a:ext cx="2646948" cy="142774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Outcomes:</a:t>
            </a:r>
          </a:p>
        </p:txBody>
      </p:sp>
    </p:spTree>
    <p:extLst>
      <p:ext uri="{BB962C8B-B14F-4D97-AF65-F5344CB8AC3E}">
        <p14:creationId xmlns:p14="http://schemas.microsoft.com/office/powerpoint/2010/main" val="31294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452730" y="291548"/>
            <a:ext cx="6480924" cy="6929310"/>
            <a:chOff x="4427653" y="291548"/>
            <a:chExt cx="6506001" cy="6929310"/>
          </a:xfrm>
        </p:grpSpPr>
        <p:sp>
          <p:nvSpPr>
            <p:cNvPr id="6" name="Rectangle 5"/>
            <p:cNvSpPr/>
            <p:nvPr/>
          </p:nvSpPr>
          <p:spPr>
            <a:xfrm>
              <a:off x="4427653" y="4358536"/>
              <a:ext cx="6506001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AutoNum type="arabicPeriod"/>
              </a:pPr>
              <a:endPara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1. Where do you live?</a:t>
              </a:r>
            </a:p>
            <a:p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2. How far is your home?</a:t>
              </a:r>
            </a:p>
            <a:p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3. How do you come to school?</a:t>
              </a:r>
            </a:p>
            <a:p>
              <a:endPara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128591" y="291548"/>
              <a:ext cx="2213114" cy="1007165"/>
            </a:xfrm>
            <a:prstGeom prst="roundRect">
              <a:avLst>
                <a:gd name="adj" fmla="val 50000"/>
              </a:avLst>
            </a:prstGeom>
            <a:effectLst>
              <a:outerShdw blurRad="50800" dist="50800" dir="5400000" algn="ctr" rotWithShape="0">
                <a:schemeClr val="tx1">
                  <a:lumMod val="65000"/>
                  <a:lumOff val="35000"/>
                </a:scheme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Warmer</a:t>
              </a:r>
              <a:endParaRPr lang="en-US" sz="4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769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3829" y="318052"/>
            <a:ext cx="11622157" cy="728871"/>
          </a:xfrm>
          <a:prstGeom prst="roundRect">
            <a:avLst>
              <a:gd name="adj" fmla="val 3680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Today we are going to learn about “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street”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8044070" y="1235608"/>
            <a:ext cx="3911916" cy="3495418"/>
            <a:chOff x="2980792" y="2570923"/>
            <a:chExt cx="3445038" cy="262359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80793" y="2570923"/>
              <a:ext cx="3445037" cy="13117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80792" y="3882720"/>
              <a:ext cx="3445037" cy="13117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16" name="Rectangle 15"/>
          <p:cNvSpPr/>
          <p:nvPr/>
        </p:nvSpPr>
        <p:spPr>
          <a:xfrm>
            <a:off x="227811" y="2444708"/>
            <a:ext cx="82270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 and discuss in pairs what                             					the picture about.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6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1549" y="212035"/>
            <a:ext cx="11622157" cy="583096"/>
          </a:xfrm>
          <a:prstGeom prst="roundRect">
            <a:avLst>
              <a:gd name="adj" fmla="val 3680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Read the text carefully and find the new words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549" y="993913"/>
            <a:ext cx="11622157" cy="56984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Asif : Excuse me! Could you tell me the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to the railway station, please?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Passer-by : Oh, it’s not very far. Go along this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 and you’ll come to a big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crossroads. Turn left. Go along about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hundred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meters,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you will see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tall building. Go past and the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station is on the right.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Asif : Go along---come to crossroads---turn left---go about two hundred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meters tall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--station on the right. Thank you very much.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Passer-by : It’s OK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194667" y="1142843"/>
            <a:ext cx="4216715" cy="3495418"/>
            <a:chOff x="2980792" y="2570923"/>
            <a:chExt cx="3445038" cy="262359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80793" y="2570923"/>
              <a:ext cx="3445037" cy="13117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80792" y="3882720"/>
              <a:ext cx="3445037" cy="13117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5372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Callout 5"/>
          <p:cNvSpPr/>
          <p:nvPr/>
        </p:nvSpPr>
        <p:spPr>
          <a:xfrm>
            <a:off x="357808" y="225287"/>
            <a:ext cx="2690192" cy="1298713"/>
          </a:xfrm>
          <a:prstGeom prst="wedgeEllipseCallout">
            <a:avLst>
              <a:gd name="adj1" fmla="val 66851"/>
              <a:gd name="adj2" fmla="val 782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Words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01738" y="1742686"/>
            <a:ext cx="1802295" cy="9541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along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820798" y="3134162"/>
            <a:ext cx="1802295" cy="9541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Crossroad</a:t>
            </a:r>
            <a:endParaRPr lang="en-US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786014" y="4293715"/>
            <a:ext cx="1871865" cy="9541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Passerby</a:t>
            </a:r>
            <a:endParaRPr lang="en-US" sz="2800" dirty="0"/>
          </a:p>
        </p:txBody>
      </p:sp>
      <p:sp>
        <p:nvSpPr>
          <p:cNvPr id="12" name="Rounded Rectangle 11"/>
          <p:cNvSpPr/>
          <p:nvPr/>
        </p:nvSpPr>
        <p:spPr>
          <a:xfrm>
            <a:off x="751228" y="5685191"/>
            <a:ext cx="1906651" cy="9541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Station 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692" y="1524000"/>
            <a:ext cx="1866538" cy="12647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914" y="4187435"/>
            <a:ext cx="1787195" cy="12061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692" y="2887875"/>
            <a:ext cx="1787195" cy="12004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691" y="5458225"/>
            <a:ext cx="1787195" cy="11811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5380383" y="616237"/>
            <a:ext cx="3578087" cy="7023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Sentence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80383" y="1928202"/>
            <a:ext cx="5605669" cy="7023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 along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the school.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80383" y="3260057"/>
            <a:ext cx="5605669" cy="7023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turned onto a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crossroad.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80383" y="4419610"/>
            <a:ext cx="5698434" cy="7023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passerby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phoned his son.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80384" y="5685191"/>
            <a:ext cx="5963478" cy="7023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were waiting in the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88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427" y="1850407"/>
            <a:ext cx="6954555" cy="460340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44556" y="159027"/>
            <a:ext cx="11211339" cy="1524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map. Suppose you are now on Park Road and you want to go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Road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School. Ask your partner how you can go there. Start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 this---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12035" y="2319130"/>
            <a:ext cx="4797287" cy="276970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S1: Excuse me. How can I go to Mosque Road?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S2 : Oh, it’s quite far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7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94992" y="768626"/>
            <a:ext cx="8627165" cy="927652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a paragraph on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 Railway Station”.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04802" y="530087"/>
            <a:ext cx="2531164" cy="140473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4126721" y="2894656"/>
            <a:ext cx="2804166" cy="1736034"/>
          </a:xfrm>
          <a:prstGeom prst="cloudCallout">
            <a:avLst>
              <a:gd name="adj1" fmla="val 56870"/>
              <a:gd name="adj2" fmla="val -13072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Thanks all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452" y="1993508"/>
            <a:ext cx="6308035" cy="384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0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323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39</cp:revision>
  <dcterms:created xsi:type="dcterms:W3CDTF">2019-11-21T05:17:13Z</dcterms:created>
  <dcterms:modified xsi:type="dcterms:W3CDTF">2019-11-22T17:36:09Z</dcterms:modified>
</cp:coreProperties>
</file>