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050" autoAdjust="0"/>
  </p:normalViewPr>
  <p:slideViewPr>
    <p:cSldViewPr>
      <p:cViewPr varScale="1">
        <p:scale>
          <a:sx n="71" d="100"/>
          <a:sy n="71" d="100"/>
        </p:scale>
        <p:origin x="135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51DD5F-3CD8-4D7D-B4F0-E8E2C366B28A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B6ECE6-FBB7-4AC5-9875-C86BE8FD1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B6ECE6-FBB7-4AC5-9875-C86BE8FD11B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B3BA-43FA-457A-9537-E4221FBB70AA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89DD-7096-4598-945B-B3C8CEE980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B3BA-43FA-457A-9537-E4221FBB70AA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89DD-7096-4598-945B-B3C8CEE980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B3BA-43FA-457A-9537-E4221FBB70AA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89DD-7096-4598-945B-B3C8CEE980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B3BA-43FA-457A-9537-E4221FBB70AA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89DD-7096-4598-945B-B3C8CEE980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B3BA-43FA-457A-9537-E4221FBB70AA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89DD-7096-4598-945B-B3C8CEE980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B3BA-43FA-457A-9537-E4221FBB70AA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89DD-7096-4598-945B-B3C8CEE980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B3BA-43FA-457A-9537-E4221FBB70AA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89DD-7096-4598-945B-B3C8CEE980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B3BA-43FA-457A-9537-E4221FBB70AA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89DD-7096-4598-945B-B3C8CEE980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B3BA-43FA-457A-9537-E4221FBB70AA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89DD-7096-4598-945B-B3C8CEE980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B3BA-43FA-457A-9537-E4221FBB70AA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89DD-7096-4598-945B-B3C8CEE980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B3BA-43FA-457A-9537-E4221FBB70AA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89DD-7096-4598-945B-B3C8CEE980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0B3BA-43FA-457A-9537-E4221FBB70AA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589DD-7096-4598-945B-B3C8CEE980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FB_IMG_1529075047149792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2730" y="0"/>
            <a:ext cx="964946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38200" y="5181600"/>
            <a:ext cx="4876800" cy="144655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8800" b="1" i="1" dirty="0" err="1" smtClean="0"/>
              <a:t>শুভেচ্ছা</a:t>
            </a:r>
            <a:endParaRPr lang="en-US" sz="8800" b="1" i="1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800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বাড়ীর কাজ </a:t>
            </a:r>
            <a:endParaRPr lang="en-US" sz="8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28600" y="2209800"/>
            <a:ext cx="838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i="1" dirty="0" smtClean="0">
                <a:solidFill>
                  <a:srgbClr val="FF0000"/>
                </a:solidFill>
              </a:rPr>
              <a:t>১। ইলেকট্রন অনুবিহ্মন যন্ত্রে দৃষ্ট একটি  উদ্ভিদ কোষের চিনহিত চিত্র অঙ্কন কর </a:t>
            </a:r>
            <a:r>
              <a:rPr lang="bn-IN" dirty="0" smtClean="0"/>
              <a:t>।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00361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72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পরিচিত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133600"/>
            <a:ext cx="5638800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তালুকদার মোঃ ওমার ফারুক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9718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i="1" dirty="0" smtClean="0">
                <a:solidFill>
                  <a:srgbClr val="FF0000"/>
                </a:solidFill>
              </a:rPr>
              <a:t>সহকারী  অধ্যাপক , জীব বিজ্ঞান   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733800"/>
            <a:ext cx="4876800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IN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চরমুগরিয়া মহাবিদ্যালয় </a:t>
            </a:r>
            <a:endParaRPr lang="en-US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572000"/>
            <a:ext cx="2514600" cy="58477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bn-IN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মাদারীপুর</a:t>
            </a:r>
            <a:r>
              <a:rPr lang="bn-IN" dirty="0" smtClean="0"/>
              <a:t> </a:t>
            </a:r>
            <a:endParaRPr lang="en-US" dirty="0"/>
          </a:p>
        </p:txBody>
      </p:sp>
      <p:pic>
        <p:nvPicPr>
          <p:cNvPr id="11" name="Picture 10" descr="FB_IMG_152916596728646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2743200"/>
            <a:ext cx="3429000" cy="411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381000" y="762000"/>
            <a:ext cx="10058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পাঠ</a:t>
            </a:r>
            <a:r>
              <a:rPr lang="en-US" sz="8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88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শিরোনাম</a:t>
            </a:r>
            <a:r>
              <a:rPr lang="en-US" sz="8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bn-IN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endParaRPr lang="en-US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algn="ctr"/>
            <a:r>
              <a:rPr lang="bn-IN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উদ্ভিদ কোষ এর  গঠন ও কাজ</a:t>
            </a:r>
            <a:endParaRPr lang="en-US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304800"/>
            <a:ext cx="883920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শিখন</a:t>
            </a:r>
            <a:r>
              <a:rPr lang="en-US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8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ফল</a:t>
            </a:r>
            <a:r>
              <a:rPr lang="bn-IN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ঃ </a:t>
            </a:r>
            <a:endParaRPr lang="en-US" sz="8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bn-IN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.১। সাইটো প্লাজোমীয় অঙ্গানুর সঙ্গা বলতে পারবে ।</a:t>
            </a:r>
            <a:r>
              <a:rPr lang="bn-IN" dirty="0" smtClean="0"/>
              <a:t> </a:t>
            </a:r>
          </a:p>
          <a:p>
            <a:endParaRPr lang="bn-IN" dirty="0" smtClean="0"/>
          </a:p>
          <a:p>
            <a:pPr algn="ctr"/>
            <a:r>
              <a:rPr lang="bn-IN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.২। উদ্ভিদ কোষে কি কি অঙ্গানু দেখা যায় বলতে পারবে। </a:t>
            </a:r>
            <a:endParaRPr lang="bn-IN" sz="4800" dirty="0" smtClean="0"/>
          </a:p>
          <a:p>
            <a:pPr algn="ctr"/>
            <a:r>
              <a:rPr lang="bn-IN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endParaRPr lang="bn-IN" dirty="0" smtClean="0"/>
          </a:p>
          <a:p>
            <a:pPr algn="ctr"/>
            <a:r>
              <a:rPr lang="bn-IN" sz="4400" b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৩।  </a:t>
            </a:r>
            <a:r>
              <a:rPr lang="bn-IN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ক্লোরোপ্লাস্ট ও মাইটোকন্ড্রিয়া এর মধ্যে তুলনা করতে পারবে </a:t>
            </a:r>
            <a:r>
              <a:rPr lang="bn-IN" sz="4400" dirty="0" smtClean="0"/>
              <a:t>। </a:t>
            </a:r>
            <a:endParaRPr lang="en-US" sz="4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mar faruk 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0"/>
            <a:ext cx="5638800" cy="6858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717675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825" y="1266825"/>
            <a:ext cx="7372350" cy="432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27396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eucl.png"/>
          <p:cNvPicPr>
            <a:picLocks noChangeAspect="1"/>
          </p:cNvPicPr>
          <p:nvPr/>
        </p:nvPicPr>
        <p:blipFill rotWithShape="1">
          <a:blip r:embed="rId2"/>
          <a:srcRect l="28571" t="8333" b="10000"/>
          <a:stretch/>
        </p:blipFill>
        <p:spPr>
          <a:xfrm>
            <a:off x="609600" y="2041656"/>
            <a:ext cx="2492071" cy="2362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1" t="10030" r="7999" b="6819"/>
          <a:stretch/>
        </p:blipFill>
        <p:spPr>
          <a:xfrm>
            <a:off x="3962400" y="1828800"/>
            <a:ext cx="3276600" cy="278791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OEL\Downloads\tak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1478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43000" y="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মূল্যায়ন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1219200"/>
            <a:ext cx="8305800" cy="618630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IN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১। উদ্ভিদ কোষে কি কি অঙ্গানু থাকে </a:t>
            </a:r>
          </a:p>
          <a:p>
            <a:endParaRPr lang="bn-IN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bn-IN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২ । উদ্ভিদ কোষের কোন অঙ্গাণু কে  শক্তিঘর  বলা হয় </a:t>
            </a:r>
            <a:r>
              <a:rPr lang="bn-IN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। </a:t>
            </a:r>
          </a:p>
          <a:p>
            <a:endParaRPr lang="bn-IN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bn-IN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৩। উদ্ভিদ কোষের কোন অঙ্গাণু চারিত্রিক  বৈশিষ্ট্য  বহন করে ।</a:t>
            </a:r>
          </a:p>
          <a:p>
            <a:endParaRPr lang="bn-IN" sz="4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bn-IN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৪ উদ্ভিদ কোষের কোন অঙ্গাণু কে কোষের  রান্নাঘর বলাহয় । 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963106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120</Words>
  <Application>Microsoft Office PowerPoint</Application>
  <PresentationFormat>On-screen Show (4:3)</PresentationFormat>
  <Paragraphs>28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Vrinda</vt:lpstr>
      <vt:lpstr>Office Theme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Charmugria College</dc:creator>
  <cp:lastModifiedBy>Charmugria College</cp:lastModifiedBy>
  <cp:revision>44</cp:revision>
  <dcterms:created xsi:type="dcterms:W3CDTF">2019-11-05T15:59:29Z</dcterms:created>
  <dcterms:modified xsi:type="dcterms:W3CDTF">2019-11-18T15:34:32Z</dcterms:modified>
</cp:coreProperties>
</file>