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80BD-BDDE-4576-A004-F086504C749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1409-B893-48DC-9177-4BE442A2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320725"/>
            <a:ext cx="84074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Compse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/subject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Sent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-431800"/>
            <a:ext cx="8940800" cy="36001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43366"/>
              </p:ext>
            </p:extLst>
          </p:nvPr>
        </p:nvGraphicFramePr>
        <p:xfrm>
          <a:off x="495300" y="1054100"/>
          <a:ext cx="4521200" cy="419100"/>
        </p:xfrm>
        <a:graphic>
          <a:graphicData uri="http://schemas.openxmlformats.org/drawingml/2006/table">
            <a:tbl>
              <a:tblPr/>
              <a:tblGrid>
                <a:gridCol w="4521200">
                  <a:extLst>
                    <a:ext uri="{9D8B030D-6E8A-4147-A177-3AD203B41FA5}">
                      <a16:colId xmlns:a16="http://schemas.microsoft.com/office/drawing/2014/main" val="224798625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25907"/>
                  </a:ext>
                </a:extLst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 rot="2448085">
            <a:off x="2153530" y="1684338"/>
            <a:ext cx="1204740" cy="276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9900"/>
            <a:ext cx="90043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কিভাবে একটা ইমেইল পাঠাতে হয় নিজে নিজে চেষ্টা কর?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pair wor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152400"/>
            <a:ext cx="5762625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4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600" y="863600"/>
            <a:ext cx="39497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0" y="5181600"/>
            <a:ext cx="78359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যার যার ল্যাপটপে বন্ধুকে একটা একটা ইমেইল পাঠাবে।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0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05055"/>
            <a:ext cx="9033164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0"/>
            <a:ext cx="608214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9019"/>
            <a:ext cx="914400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মমতাজ নাসরীন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ভূঁঞারহাট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কবিরহাট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০১৮৪৯৪৯৪৬৭০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6200000">
            <a:off x="5997844" y="2479729"/>
            <a:ext cx="3177153" cy="28826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3" y="235528"/>
            <a:ext cx="5680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36" y="2164773"/>
            <a:ext cx="9033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47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৬৯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36182" cy="101566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43634"/>
            <a:ext cx="9055100" cy="366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১।ইমেইল একাউন্ট সাইন ইন করতে পারবে;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সহপাঠীর কাছে ইমেইল পাঠাতে পারবে;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015345"/>
            <a:ext cx="6386945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138455"/>
            <a:ext cx="638694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উঃ ইমেইলের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38455"/>
            <a:ext cx="638694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ইমেইল পাঠাতে পারো?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38455"/>
            <a:ext cx="638694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ঠিক আছে আমরা আজকে শিখবো কিভাবে ইমেইল পাঠাতে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09" y="683822"/>
            <a:ext cx="758536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909" y="4364181"/>
            <a:ext cx="7135091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46764" y="2008085"/>
            <a:ext cx="1967346" cy="23552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" y="2382982"/>
            <a:ext cx="8963892" cy="2412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0" y="207818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পাঠানোঃ</a:t>
            </a:r>
            <a:endParaRPr lang="en-US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2424610">
            <a:off x="8369145" y="3990453"/>
            <a:ext cx="870630" cy="3027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053" y="5638800"/>
            <a:ext cx="89638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yahoo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“Mail”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0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9000" cy="3884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444" y="4089911"/>
            <a:ext cx="8522855" cy="20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২।ইয়াহু আই ডি লিখে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Next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Sign in 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448085">
            <a:off x="3467216" y="2302442"/>
            <a:ext cx="1204740" cy="2763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224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2019-08-22T16:05:23Z</dcterms:created>
  <dcterms:modified xsi:type="dcterms:W3CDTF">2019-11-23T16:17:02Z</dcterms:modified>
</cp:coreProperties>
</file>