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7" r:id="rId3"/>
    <p:sldId id="259" r:id="rId4"/>
    <p:sldId id="260" r:id="rId5"/>
    <p:sldId id="280" r:id="rId6"/>
    <p:sldId id="262" r:id="rId7"/>
    <p:sldId id="261" r:id="rId8"/>
    <p:sldId id="263" r:id="rId9"/>
    <p:sldId id="275" r:id="rId10"/>
    <p:sldId id="266" r:id="rId11"/>
    <p:sldId id="272" r:id="rId12"/>
    <p:sldId id="279" r:id="rId13"/>
    <p:sldId id="276" r:id="rId14"/>
    <p:sldId id="273" r:id="rId15"/>
    <p:sldId id="278" r:id="rId16"/>
    <p:sldId id="274" r:id="rId17"/>
    <p:sldId id="267" r:id="rId18"/>
    <p:sldId id="270" r:id="rId19"/>
    <p:sldId id="269" r:id="rId20"/>
    <p:sldId id="25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9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D3E8-2252-4C41-B907-BDB3F670D74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11B8-6419-4024-8AE5-A3E6816CE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D3E8-2252-4C41-B907-BDB3F670D74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11B8-6419-4024-8AE5-A3E6816CE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9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D3E8-2252-4C41-B907-BDB3F670D74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11B8-6419-4024-8AE5-A3E6816CE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8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D3E8-2252-4C41-B907-BDB3F670D74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11B8-6419-4024-8AE5-A3E6816CE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6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D3E8-2252-4C41-B907-BDB3F670D74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11B8-6419-4024-8AE5-A3E6816CE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7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D3E8-2252-4C41-B907-BDB3F670D74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11B8-6419-4024-8AE5-A3E6816CE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1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D3E8-2252-4C41-B907-BDB3F670D74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11B8-6419-4024-8AE5-A3E6816CE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5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D3E8-2252-4C41-B907-BDB3F670D74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11B8-6419-4024-8AE5-A3E6816CE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9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D3E8-2252-4C41-B907-BDB3F670D74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11B8-6419-4024-8AE5-A3E6816CE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4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D3E8-2252-4C41-B907-BDB3F670D74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11B8-6419-4024-8AE5-A3E6816CE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92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D3E8-2252-4C41-B907-BDB3F670D74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11B8-6419-4024-8AE5-A3E6816CE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1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BD3E8-2252-4C41-B907-BDB3F670D74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811B8-6419-4024-8AE5-A3E6816CE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43389" y="561703"/>
            <a:ext cx="8288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শ্রেণিতে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287" y="1729162"/>
            <a:ext cx="9470570" cy="4501822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3749" y="3353136"/>
            <a:ext cx="7511142" cy="9233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গাঁদা ফুল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কত প্রকার ও কি কি বল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92460" y="1184909"/>
            <a:ext cx="4937249" cy="171625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15737" y="339634"/>
            <a:ext cx="7850777" cy="14610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গাঁদা ফুল </a:t>
            </a:r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চাষের পদ্ধতি 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8011" y="2236763"/>
            <a:ext cx="11312435" cy="8440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পর্যাপ্ত আলো-বাতাসযুক্ত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জমি গাঁদা ফুল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চাষের জন্য নির্বাচন করা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উচিৎ।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010" y="3263711"/>
            <a:ext cx="8921933" cy="6049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দোঁআশ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বেলে-দোঁআশ মাটিতে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গাঁদা ফুল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ভাল জন্মে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8010" y="4051507"/>
            <a:ext cx="8399419" cy="717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ফেব্রুয়ারি-এপ্রিল মাসের মধ্যে কন্দ রোপন করা হয়।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8010" y="4951834"/>
            <a:ext cx="8621487" cy="689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৩-৪টি চাষ ও মই দিয়ে মাটি ঝুরঝুরে করে নিতে হবে।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010" y="5852161"/>
            <a:ext cx="11652071" cy="7315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প্রতিবার সেচের পর, জমিতে জো এলে নিড়ানি দিয়ে মাটির চটা ভেঙ্গে দিতে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36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3016" y="407964"/>
            <a:ext cx="277133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আন্তঃপরিচর্যা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94" y="1634769"/>
            <a:ext cx="5512212" cy="3556209"/>
          </a:xfrm>
          <a:prstGeom prst="rect">
            <a:avLst/>
          </a:prstGeom>
          <a:ln w="1270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394" y="1634769"/>
            <a:ext cx="5351794" cy="3612480"/>
          </a:xfrm>
          <a:prstGeom prst="rect">
            <a:avLst/>
          </a:prstGeom>
          <a:ln w="1270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1692" y="5584873"/>
            <a:ext cx="11563643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 রস বুজে ১-২টি সেচ দিলেই চলে তবে গাছে ফুল আসার পর সেচ দেওয়াই ভালো। ঝড়-বাতাস ,ও  ফুলের ভারে গাছ যাতে হেলে না পড়ে সেজন্য গাছে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খুটি দিয়ে বেধে দিতে হবে।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609" y="224448"/>
            <a:ext cx="6223782" cy="13255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জমি তৈরী ও চারা রোপন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5" t="-888" r="255" b="21718"/>
          <a:stretch/>
        </p:blipFill>
        <p:spPr>
          <a:xfrm>
            <a:off x="6006905" y="1840964"/>
            <a:ext cx="5824603" cy="3054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340"/>
          <a:stretch/>
        </p:blipFill>
        <p:spPr>
          <a:xfrm>
            <a:off x="407963" y="1840964"/>
            <a:ext cx="5140561" cy="3054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309489" y="5148775"/>
            <a:ext cx="11704320" cy="13223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উচু ও দোয়াশ মাটি গাঁদা চাষের জন্য উত্তম।বর্ষার শেষের দিকে চারা রোপন করা ভালো।সারি থেকে সারির দুরত্ত্ব ৬০ সেমি,আর চারা থেকে চারার দুরত্ত্ব ৪৫ সেমি রাখতে হবে।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903687"/>
              </p:ext>
            </p:extLst>
          </p:nvPr>
        </p:nvGraphicFramePr>
        <p:xfrm>
          <a:off x="1308296" y="1555485"/>
          <a:ext cx="9551964" cy="47749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2233145">
                  <a:extLst>
                    <a:ext uri="{9D8B030D-6E8A-4147-A177-3AD203B41FA5}">
                      <a16:colId xmlns:a16="http://schemas.microsoft.com/office/drawing/2014/main" val="585038038"/>
                    </a:ext>
                  </a:extLst>
                </a:gridCol>
                <a:gridCol w="3673483">
                  <a:extLst>
                    <a:ext uri="{9D8B030D-6E8A-4147-A177-3AD203B41FA5}">
                      <a16:colId xmlns:a16="http://schemas.microsoft.com/office/drawing/2014/main" val="224874543"/>
                    </a:ext>
                  </a:extLst>
                </a:gridCol>
                <a:gridCol w="3645336">
                  <a:extLst>
                    <a:ext uri="{9D8B030D-6E8A-4147-A177-3AD203B41FA5}">
                      <a16:colId xmlns:a16="http://schemas.microsoft.com/office/drawing/2014/main" val="1805746443"/>
                    </a:ext>
                  </a:extLst>
                </a:gridCol>
              </a:tblGrid>
              <a:tr h="882860">
                <a:tc rowSpan="2">
                  <a:txBody>
                    <a:bodyPr/>
                    <a:lstStyle/>
                    <a:p>
                      <a:pPr algn="ctr"/>
                      <a:endParaRPr lang="bn-BD" sz="2800" b="1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32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সারের নাম 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সারের পরিমান / হেক্টর 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45208088"/>
                  </a:ext>
                </a:extLst>
              </a:tr>
              <a:tr h="7146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জমি তৈরির</a:t>
                      </a:r>
                      <a:r>
                        <a:rPr lang="bn-BD" sz="2800" b="1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সময় 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রোপনের 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1-1.5</a:t>
                      </a:r>
                      <a:r>
                        <a:rPr lang="bn-BD" sz="24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মাস  পর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11715493"/>
                  </a:ext>
                </a:extLst>
              </a:tr>
              <a:tr h="777091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পচা গোবর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r>
                        <a:rPr lang="bn-BD" sz="2800" b="1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কেজি 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---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73604879"/>
                  </a:ext>
                </a:extLst>
              </a:tr>
              <a:tr h="777091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ইউরিয়া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কেজি 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BD" sz="28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৭০ কেজি 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35839476"/>
                  </a:ext>
                </a:extLst>
              </a:tr>
              <a:tr h="887520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টিএসপি</a:t>
                      </a:r>
                      <a:r>
                        <a:rPr lang="bn-BD" sz="2800" b="1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2800" b="1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BD" sz="2800" b="1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৮০ কেজি 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---</a:t>
                      </a:r>
                      <a:endParaRPr lang="en-US" sz="2800" b="1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04977797"/>
                  </a:ext>
                </a:extLst>
              </a:tr>
              <a:tr h="735717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এমওপি</a:t>
                      </a:r>
                      <a:r>
                        <a:rPr lang="bn-BD" sz="2800" b="1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28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.70</a:t>
                      </a:r>
                      <a:r>
                        <a:rPr lang="bn-BD" sz="28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কেজি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---</a:t>
                      </a:r>
                      <a:endParaRPr lang="en-US" sz="2800" b="1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96151308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4220307" y="422031"/>
            <a:ext cx="3981157" cy="801859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জমিতে সার প্রয়োগ </a:t>
            </a:r>
            <a:endParaRPr lang="en-US" sz="48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162594"/>
            <a:ext cx="2550526" cy="8948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সংগ্রহ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8" r="2508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046" y="2208628"/>
            <a:ext cx="4051496" cy="3756075"/>
          </a:xfrm>
        </p:spPr>
        <p:txBody>
          <a:bodyPr>
            <a:normAutofit/>
          </a:bodyPr>
          <a:lstStyle/>
          <a:p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 কাঁচি দিয়ে বোঁটাসহ কেটে সংগ্রহ করতে  হবে।বোঁটা একটু বেশি রাখলে ফুল বেশি সময় সতেজ থাকে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308" y="365125"/>
            <a:ext cx="7264791" cy="90096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 সংগ্রহ</a:t>
            </a:r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বাজারজাতকরন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4084" r="527"/>
          <a:stretch/>
        </p:blipFill>
        <p:spPr>
          <a:xfrm>
            <a:off x="940693" y="1685110"/>
            <a:ext cx="4937593" cy="4245428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051" y="1645920"/>
            <a:ext cx="5133703" cy="4376057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2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908" y="464234"/>
            <a:ext cx="2966427" cy="123795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8278" y="4670475"/>
            <a:ext cx="10079654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ফুল সংগ্রহ ও বাজারজাত করনের চিত্র অংকন করে দেখাও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631"/>
          <a:stretch/>
        </p:blipFill>
        <p:spPr>
          <a:xfrm>
            <a:off x="3743882" y="1866782"/>
            <a:ext cx="4535424" cy="24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7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4248444" y="970670"/>
            <a:ext cx="3502855" cy="1716258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477258"/>
              </p:ext>
            </p:extLst>
          </p:nvPr>
        </p:nvGraphicFramePr>
        <p:xfrm>
          <a:off x="3500846" y="3182938"/>
          <a:ext cx="4624251" cy="2212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Packager Shell Object" showAsIcon="1" r:id="rId3" imgW="1151280" imgH="488520" progId="Package">
                  <p:embed/>
                </p:oleObj>
              </mc:Choice>
              <mc:Fallback>
                <p:oleObj name="Packager Shell Object" showAsIcon="1" r:id="rId3" imgW="11512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0846" y="3182938"/>
                        <a:ext cx="4624251" cy="2212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5334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158" y="1069144"/>
            <a:ext cx="2986624" cy="101639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81" r="14381"/>
          <a:stretch>
            <a:fillRect/>
          </a:stretch>
        </p:blipFill>
        <p:spPr>
          <a:xfrm>
            <a:off x="5416062" y="993603"/>
            <a:ext cx="5939325" cy="4689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1486" y="2504050"/>
            <a:ext cx="4731019" cy="260252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বাড়ীর পাশের জমিতে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কীভাবে গাঁদা ফুলের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চাষ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করবে তা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IN" sz="48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59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956" y="534942"/>
            <a:ext cx="3368040" cy="666841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147" y="4297681"/>
            <a:ext cx="3775166" cy="187743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chemeClr val="accent6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 নাথ দাস </a:t>
            </a:r>
          </a:p>
          <a:p>
            <a:pPr algn="ctr"/>
            <a:r>
              <a:rPr lang="bn-BD" sz="2800" b="1" dirty="0">
                <a:ln>
                  <a:solidFill>
                    <a:schemeClr val="accent6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2800" b="1" dirty="0" smtClean="0">
                <a:ln>
                  <a:solidFill>
                    <a:schemeClr val="accent6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শিক্ষক(আইসিটি</a:t>
            </a:r>
            <a:r>
              <a:rPr lang="bn-BD" sz="2800" b="1" dirty="0">
                <a:ln>
                  <a:solidFill>
                    <a:schemeClr val="accent6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BD" sz="2800" b="1" dirty="0">
                <a:ln>
                  <a:solidFill>
                    <a:schemeClr val="accent6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মগড়া উচ্চ </a:t>
            </a:r>
            <a:r>
              <a:rPr lang="bn-BD" sz="2800" b="1" dirty="0" smtClean="0">
                <a:ln>
                  <a:solidFill>
                    <a:schemeClr val="accent6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800" b="1" dirty="0" smtClean="0">
                <a:ln>
                  <a:solidFill>
                    <a:schemeClr val="accent6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>
                  <a:solidFill>
                    <a:schemeClr val="accent6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 </a:t>
            </a:r>
            <a:endParaRPr lang="bn-BD" sz="2800" b="1" dirty="0">
              <a:ln>
                <a:solidFill>
                  <a:schemeClr val="accent6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ln>
                  <a:solidFill>
                    <a:schemeClr val="accent6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 সদর, </a:t>
            </a:r>
            <a:r>
              <a:rPr lang="bn-BD" sz="2800" b="1" dirty="0" smtClean="0">
                <a:ln>
                  <a:solidFill>
                    <a:schemeClr val="accent6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টাংগাইল।</a:t>
            </a:r>
            <a:endParaRPr lang="bn-BD" sz="2800" b="1" dirty="0">
              <a:ln>
                <a:solidFill>
                  <a:schemeClr val="accent6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199" y="418012"/>
            <a:ext cx="2547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67" t="3873" r="16250" b="56487"/>
          <a:stretch/>
        </p:blipFill>
        <p:spPr>
          <a:xfrm>
            <a:off x="7667896" y="1358537"/>
            <a:ext cx="1920240" cy="2534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539" y="1454902"/>
            <a:ext cx="1977935" cy="2476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792685" y="4271554"/>
            <a:ext cx="3775166" cy="187743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>
                  <a:solidFill>
                    <a:schemeClr val="accent6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শিক্ষা</a:t>
            </a:r>
          </a:p>
          <a:p>
            <a:pPr algn="ctr"/>
            <a:r>
              <a:rPr lang="bn-IN" sz="2800" b="1" dirty="0" smtClean="0">
                <a:ln>
                  <a:solidFill>
                    <a:schemeClr val="accent6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 শ্রেণি</a:t>
            </a:r>
          </a:p>
          <a:p>
            <a:pPr algn="ctr"/>
            <a:r>
              <a:rPr lang="bn-IN" sz="2800" b="1" dirty="0" smtClean="0">
                <a:ln>
                  <a:solidFill>
                    <a:schemeClr val="accent6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অধ্যায়-পঞ্চম </a:t>
            </a:r>
          </a:p>
          <a:p>
            <a:pPr algn="ctr"/>
            <a:r>
              <a:rPr lang="bn-IN" sz="2800" b="1" dirty="0" smtClean="0">
                <a:ln>
                  <a:solidFill>
                    <a:schemeClr val="accent6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সময়-৫০মিনিট</a:t>
            </a:r>
            <a:endParaRPr lang="bn-BD" sz="2800" b="1" dirty="0" smtClean="0">
              <a:ln>
                <a:solidFill>
                  <a:schemeClr val="accent6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725550" y="1068140"/>
            <a:ext cx="0" cy="3984171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66229" y="1350498"/>
            <a:ext cx="28135" cy="3263704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42673" y="1378634"/>
            <a:ext cx="28135" cy="3263704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787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98"/>
          <a:stretch/>
        </p:blipFill>
        <p:spPr>
          <a:xfrm>
            <a:off x="355580" y="4451306"/>
            <a:ext cx="2021860" cy="2048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98"/>
          <a:stretch/>
        </p:blipFill>
        <p:spPr>
          <a:xfrm rot="10800000">
            <a:off x="9719618" y="353971"/>
            <a:ext cx="2172605" cy="1827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0405" y="1999071"/>
            <a:ext cx="85084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গাঁদা ফুলের শুভেচ্ছা রইলো </a:t>
            </a:r>
          </a:p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98"/>
          <a:stretch/>
        </p:blipFill>
        <p:spPr>
          <a:xfrm rot="5400000">
            <a:off x="684340" y="33357"/>
            <a:ext cx="1700944" cy="2412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98"/>
          <a:stretch/>
        </p:blipFill>
        <p:spPr>
          <a:xfrm rot="16389368">
            <a:off x="9505460" y="4286889"/>
            <a:ext cx="2189242" cy="2218599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6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8516" y="548640"/>
            <a:ext cx="5969724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কোন ফুল খুবই জনপ্রিয় ?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9955" y="535577"/>
            <a:ext cx="5747658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ফুলের চাষ খুবই সহজ ?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6870" y="561704"/>
            <a:ext cx="2677885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গাঁদা ফুল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408" y="2205445"/>
            <a:ext cx="701992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7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73457" y="527538"/>
            <a:ext cx="7075045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তোমরা কি বুজতে পারছো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7782" y="558688"/>
            <a:ext cx="4232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গাঁদা ফুলের চাষ পদ্ধতি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215"/>
          <a:stretch/>
        </p:blipFill>
        <p:spPr>
          <a:xfrm>
            <a:off x="6270172" y="1695861"/>
            <a:ext cx="5290457" cy="36990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37" y="1854924"/>
            <a:ext cx="5460274" cy="3579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745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1668" y="3671667"/>
            <a:ext cx="4417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গাঁদা ফুলের চাষ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94"/>
          <a:stretch/>
        </p:blipFill>
        <p:spPr>
          <a:xfrm>
            <a:off x="326572" y="4676502"/>
            <a:ext cx="1885074" cy="1886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94"/>
          <a:stretch/>
        </p:blipFill>
        <p:spPr>
          <a:xfrm rot="16200000">
            <a:off x="10039221" y="4741334"/>
            <a:ext cx="1817019" cy="1817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94"/>
          <a:stretch/>
        </p:blipFill>
        <p:spPr>
          <a:xfrm rot="10800000">
            <a:off x="10181861" y="338490"/>
            <a:ext cx="1685358" cy="1686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94"/>
          <a:stretch/>
        </p:blipFill>
        <p:spPr>
          <a:xfrm rot="5400000">
            <a:off x="271116" y="286901"/>
            <a:ext cx="1831517" cy="18324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68283" y="2335237"/>
            <a:ext cx="5852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2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3187" y="488720"/>
            <a:ext cx="3080825" cy="1325563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bn-BD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1020" y="2109149"/>
            <a:ext cx="9481625" cy="34465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bn-BD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943100" lvl="3" indent="-571500">
              <a:buFont typeface="Wingdings" panose="05000000000000000000" pitchFamily="2" charset="2"/>
              <a:buChar char="q"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গাঁদা ফুল কি বলতে পারবে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1943100" lvl="3" indent="-571500">
              <a:buFont typeface="Wingdings" panose="05000000000000000000" pitchFamily="2" charset="2"/>
              <a:buChar char="q"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গাঁদা ফুলের জাত পরিচিতি সম্বন্ধে বলতে পারবে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943100" lvl="3" indent="-571500">
              <a:buFont typeface="Wingdings" panose="05000000000000000000" pitchFamily="2" charset="2"/>
              <a:buChar char="q"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গাঁদা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চাষ পদ্ধতি সম্বন্ধে বর্ননা করতে পারবে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33152" y="558689"/>
            <a:ext cx="6136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একটা ভিডিও দেখি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63" y="1763486"/>
            <a:ext cx="6296297" cy="4728754"/>
          </a:xfrm>
          <a:prstGeom prst="rect">
            <a:avLst/>
          </a:prstGeom>
        </p:spPr>
      </p:pic>
      <p:pic>
        <p:nvPicPr>
          <p:cNvPr id="4" name="Marigold flower garden in bangladesh   How to Plant, Grow, and Care - Cop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96020" y="1998617"/>
            <a:ext cx="5847533" cy="279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1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5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514" y="379192"/>
            <a:ext cx="2946009" cy="13255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গাঁদা ফুল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54" y="2123792"/>
            <a:ext cx="3112559" cy="3210856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326571" y="5808952"/>
            <a:ext cx="1158675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উৎসব ,অনুষ্ঠান ,গৃহসজ্জায় ও অংগসজ্জায় আমরা এই ফুল ব্যবহার করে থাকি</a:t>
            </a:r>
            <a:r>
              <a:rPr lang="bn-BD" dirty="0" smtClean="0"/>
              <a:t>।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703" y="2095658"/>
            <a:ext cx="3904865" cy="3210856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386" y="2095657"/>
            <a:ext cx="3997476" cy="3210856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5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6385" y="351692"/>
            <a:ext cx="4101737" cy="1175658"/>
          </a:xfr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60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 পরিচিতি</a:t>
            </a:r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47" t="15604"/>
          <a:stretch/>
        </p:blipFill>
        <p:spPr>
          <a:xfrm>
            <a:off x="6413861" y="1783582"/>
            <a:ext cx="4728756" cy="3784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6" t="743" r="696" b="-743"/>
          <a:stretch/>
        </p:blipFill>
        <p:spPr>
          <a:xfrm>
            <a:off x="1099289" y="1822770"/>
            <a:ext cx="4635305" cy="3784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743200" y="5892284"/>
            <a:ext cx="2433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আফ্রিকান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গাঁদা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893169" y="5892284"/>
            <a:ext cx="346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ফরাসি গাঁদা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</TotalTime>
  <Words>369</Words>
  <Application>Microsoft Office PowerPoint</Application>
  <PresentationFormat>Widescreen</PresentationFormat>
  <Paragraphs>70</Paragraphs>
  <Slides>20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শিখন ফল</vt:lpstr>
      <vt:lpstr>PowerPoint Presentation</vt:lpstr>
      <vt:lpstr>গাঁদা ফুল  </vt:lpstr>
      <vt:lpstr>জাত পরিচিতি  </vt:lpstr>
      <vt:lpstr>PowerPoint Presentation</vt:lpstr>
      <vt:lpstr>PowerPoint Presentation</vt:lpstr>
      <vt:lpstr>PowerPoint Presentation</vt:lpstr>
      <vt:lpstr>জমি তৈরী ও চারা রোপন </vt:lpstr>
      <vt:lpstr>PowerPoint Presentation</vt:lpstr>
      <vt:lpstr>ফুল সংগ্রহ</vt:lpstr>
      <vt:lpstr>ফুল সংগ্রহ ও বাজারজাতকরন </vt:lpstr>
      <vt:lpstr>দলীয় কাজ </vt:lpstr>
      <vt:lpstr>PowerPoint Presentation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User; bishwa nath das</dc:creator>
  <cp:lastModifiedBy>Windows User</cp:lastModifiedBy>
  <cp:revision>216</cp:revision>
  <dcterms:created xsi:type="dcterms:W3CDTF">2019-06-01T13:50:25Z</dcterms:created>
  <dcterms:modified xsi:type="dcterms:W3CDTF">2019-11-23T08:53:52Z</dcterms:modified>
</cp:coreProperties>
</file>