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14" r:id="rId3"/>
    <p:sldMasterId id="2147483732" r:id="rId4"/>
    <p:sldMasterId id="214748375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79" r:id="rId16"/>
    <p:sldId id="265" r:id="rId17"/>
    <p:sldId id="267" r:id="rId18"/>
    <p:sldId id="268" r:id="rId19"/>
    <p:sldId id="280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1" r:id="rId29"/>
    <p:sldId id="277" r:id="rId30"/>
    <p:sldId id="278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3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60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060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8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5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5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79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79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2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5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03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25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40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1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27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74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95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33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6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52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702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48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46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71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16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98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9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72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58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94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63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3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76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99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69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73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3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095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19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2884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72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170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35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32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48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78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47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37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07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81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66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5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224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197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852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398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2328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399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358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987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677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909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349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8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30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126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7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19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930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342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730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5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513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9021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963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05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73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019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6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0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75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7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6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6D748-438F-4B44-B330-0FB8851A6D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DA02-5824-4EB6-95AE-ABD9F95B7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5782" y="1620982"/>
            <a:ext cx="6913418" cy="26468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347"/>
            <a:ext cx="4184073" cy="2598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74" y="937347"/>
            <a:ext cx="4087091" cy="2598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63" y="937347"/>
            <a:ext cx="3920838" cy="2598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5877"/>
            <a:ext cx="4197928" cy="2698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8" y="3535877"/>
            <a:ext cx="4087090" cy="2698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73" y="3535877"/>
            <a:ext cx="3901904" cy="26986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2496" y="229461"/>
            <a:ext cx="5351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96" y="1717964"/>
            <a:ext cx="182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দাবানল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4490" y="2549239"/>
            <a:ext cx="182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ইটভাটা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36820" y="1998095"/>
            <a:ext cx="182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দাবানল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2481" y="4316494"/>
            <a:ext cx="1826013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বিদ্যুৎকেন্দ্র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7862" y="4501438"/>
            <a:ext cx="259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আগ্নেগিরি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1165" y="3950294"/>
            <a:ext cx="272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আগ্নেগিরির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29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2" y="900545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3781" y="2466109"/>
            <a:ext cx="96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বজ্রপাতের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7988A-83A7-49B7-98D3-8690109E3FC9}"/>
              </a:ext>
            </a:extLst>
          </p:cNvPr>
          <p:cNvSpPr txBox="1"/>
          <p:nvPr/>
        </p:nvSpPr>
        <p:spPr>
          <a:xfrm>
            <a:off x="9628909" y="308225"/>
            <a:ext cx="132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81890" y="235529"/>
                <a:ext cx="953192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𝑔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𝑙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𝐶𝑂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𝑎𝑞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𝑔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𝑙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𝐻𝑁𝑂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𝑎𝑞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𝐻𝑁𝑂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𝑎𝑞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𝐶𝑂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𝑎𝑞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বৃষ্টির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বৃষ্টি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বৃষ্টির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এছাড়াও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রয়েছে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𝑔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𝑙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𝑆𝑂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𝑎𝑞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0" y="235529"/>
                <a:ext cx="9531927" cy="2554545"/>
              </a:xfrm>
              <a:prstGeom prst="rect">
                <a:avLst/>
              </a:prstGeom>
              <a:blipFill>
                <a:blip r:embed="rId2"/>
                <a:stretch>
                  <a:fillRect l="-1598" t="-2864" b="-71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0074"/>
            <a:ext cx="4267892" cy="2798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93" y="2790074"/>
            <a:ext cx="3783930" cy="2798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25" y="2790074"/>
            <a:ext cx="3236769" cy="2798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545" y="5588692"/>
            <a:ext cx="11596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মাটি,পুকুর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নদী,সমুদ্র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6BF1B-847E-431B-B8CD-D43F0F607BC4}"/>
              </a:ext>
            </a:extLst>
          </p:cNvPr>
          <p:cNvSpPr txBox="1"/>
          <p:nvPr/>
        </p:nvSpPr>
        <p:spPr>
          <a:xfrm>
            <a:off x="9628909" y="308225"/>
            <a:ext cx="132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09" y="270164"/>
            <a:ext cx="2279074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62" y="4742600"/>
            <a:ext cx="2363499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4" y="1870364"/>
            <a:ext cx="2445761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59" y="2906432"/>
            <a:ext cx="2321503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r="17609" b="23414"/>
          <a:stretch/>
        </p:blipFill>
        <p:spPr>
          <a:xfrm>
            <a:off x="9985230" y="2"/>
            <a:ext cx="1565564" cy="1546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Left Arrow 8"/>
          <p:cNvSpPr/>
          <p:nvPr/>
        </p:nvSpPr>
        <p:spPr>
          <a:xfrm rot="2957383">
            <a:off x="5585461" y="4694725"/>
            <a:ext cx="1122217" cy="440287"/>
          </a:xfrm>
          <a:prstGeom prst="leftArrow">
            <a:avLst>
              <a:gd name="adj1" fmla="val 50000"/>
              <a:gd name="adj2" fmla="val 156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9447163">
            <a:off x="3307450" y="1326371"/>
            <a:ext cx="1122217" cy="440287"/>
          </a:xfrm>
          <a:prstGeom prst="leftArrow">
            <a:avLst>
              <a:gd name="adj1" fmla="val 50000"/>
              <a:gd name="adj2" fmla="val 156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5551092">
            <a:off x="5101432" y="2087916"/>
            <a:ext cx="1122217" cy="440287"/>
          </a:xfrm>
          <a:prstGeom prst="leftArrow">
            <a:avLst>
              <a:gd name="adj1" fmla="val 50000"/>
              <a:gd name="adj2" fmla="val 156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2394282">
            <a:off x="2396790" y="4460086"/>
            <a:ext cx="2678531" cy="440287"/>
          </a:xfrm>
          <a:prstGeom prst="leftArrow">
            <a:avLst>
              <a:gd name="adj1" fmla="val 50000"/>
              <a:gd name="adj2" fmla="val 156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2509" y="5476189"/>
            <a:ext cx="3366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6"/>
          <a:stretch/>
        </p:blipFill>
        <p:spPr>
          <a:xfrm>
            <a:off x="326446" y="0"/>
            <a:ext cx="11386713" cy="5785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1420" y="6211671"/>
            <a:ext cx="432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357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2" y="900545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3782" y="2244438"/>
            <a:ext cx="1000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847D0-E983-4307-A623-346D591083A7}"/>
              </a:ext>
            </a:extLst>
          </p:cNvPr>
          <p:cNvSpPr txBox="1"/>
          <p:nvPr/>
        </p:nvSpPr>
        <p:spPr>
          <a:xfrm>
            <a:off x="9628909" y="308225"/>
            <a:ext cx="132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0" y="6926"/>
            <a:ext cx="3882423" cy="2473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65" y="0"/>
            <a:ext cx="4134171" cy="2469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34" y="2"/>
            <a:ext cx="3990102" cy="2473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4990"/>
            <a:ext cx="4546025" cy="2545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51" y="2524990"/>
            <a:ext cx="4242957" cy="2545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8183" y="2689881"/>
            <a:ext cx="1911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65" y="5016395"/>
            <a:ext cx="362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98183" y="3460723"/>
            <a:ext cx="1911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98183" y="4231565"/>
            <a:ext cx="1911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36728" y="5002407"/>
            <a:ext cx="1911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6726" y="5835832"/>
            <a:ext cx="26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911564" y="1243444"/>
            <a:ext cx="429491" cy="4357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6293438" y="3443823"/>
            <a:ext cx="429491" cy="4357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9696765" y="1355260"/>
            <a:ext cx="429491" cy="4357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439324" y="1327551"/>
            <a:ext cx="429491" cy="4357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072310" y="3236342"/>
            <a:ext cx="429491" cy="4357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3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3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3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3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3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638" y="638359"/>
            <a:ext cx="9401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নদী,খাল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সমূদ্র,ও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নলকূপের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3875" y="2092091"/>
            <a:ext cx="4275544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5901" y="1577079"/>
            <a:ext cx="4275544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70092" y="2452175"/>
            <a:ext cx="4275544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620" y="4108479"/>
            <a:ext cx="427554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4421" y="4679596"/>
            <a:ext cx="427554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বাইকার্বনেট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620" y="3139617"/>
            <a:ext cx="4275544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7637" y="3588229"/>
            <a:ext cx="427554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620" y="5449035"/>
            <a:ext cx="10916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A2348-C68C-4FD8-AD51-60C90412909F}"/>
              </a:ext>
            </a:extLst>
          </p:cNvPr>
          <p:cNvSpPr txBox="1"/>
          <p:nvPr/>
        </p:nvSpPr>
        <p:spPr>
          <a:xfrm>
            <a:off x="9628909" y="308225"/>
            <a:ext cx="132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948" y="792524"/>
            <a:ext cx="6907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নলকূপের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5948" y="2546850"/>
            <a:ext cx="638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948" y="4624342"/>
            <a:ext cx="6824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ম্যাঙ্গানিজের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54" y="200993"/>
            <a:ext cx="4193177" cy="2515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54" y="2879346"/>
            <a:ext cx="4193177" cy="282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3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9584" y="418450"/>
                <a:ext cx="1073176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সাবান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ঘষলে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সহজে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ফেনা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সাবান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ফেটি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/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জৈব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পটাসিয়ামের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লবণ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স্টিয়ারয়েট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স্টিয়ারয়েট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17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35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𝐶𝑂𝑂𝑁𝑎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জৈব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লবণ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84" y="418450"/>
                <a:ext cx="10731762" cy="2123658"/>
              </a:xfrm>
              <a:prstGeom prst="rect">
                <a:avLst/>
              </a:prstGeom>
              <a:blipFill>
                <a:blip r:embed="rId2"/>
                <a:stretch>
                  <a:fillRect l="-1420" t="-3736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79584" y="2366556"/>
            <a:ext cx="10731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পটাসিয়ামের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ক্ষয়প্রাপ্ত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584" y="3936216"/>
                <a:ext cx="10731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17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35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𝐶𝑂𝑂𝑁𝑎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𝐶𝑎𝐶𝑙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17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35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𝐶𝑂𝑂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𝐶𝑎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NaCl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84" y="3936216"/>
                <a:ext cx="10731762" cy="646331"/>
              </a:xfrm>
              <a:prstGeom prst="rect">
                <a:avLst/>
              </a:prstGeom>
              <a:blipFill>
                <a:blip r:embed="rId3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9584" y="4683993"/>
                <a:ext cx="10731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17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35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𝐶𝑂𝑂𝐾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𝐶𝑎𝐶𝑙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17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35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𝐶𝑂𝑂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𝐶𝑎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KCl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84" y="4683993"/>
                <a:ext cx="10731762" cy="646331"/>
              </a:xfrm>
              <a:prstGeom prst="rect">
                <a:avLst/>
              </a:prstGeom>
              <a:blipFill>
                <a:blip r:embed="rId4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9584" y="5561156"/>
            <a:ext cx="1073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015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86547" y="748145"/>
            <a:ext cx="6206837" cy="845128"/>
          </a:xfrm>
          <a:prstGeom prst="ellipse">
            <a:avLst/>
          </a:prstGeom>
          <a:solidFill>
            <a:schemeClr val="accent5"/>
          </a:solidFill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3908" y="2126672"/>
            <a:ext cx="5971310" cy="3463636"/>
          </a:xfrm>
          <a:prstGeom prst="ellipse">
            <a:avLst/>
          </a:prstGeom>
          <a:solidFill>
            <a:srgbClr val="00B05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মোবাইলঃ০১৭১০১৯৬৪০২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7" t="24759" r="21871" b="40303"/>
          <a:stretch/>
        </p:blipFill>
        <p:spPr>
          <a:xfrm>
            <a:off x="7162803" y="2126674"/>
            <a:ext cx="3625309" cy="34359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60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47" y="749670"/>
            <a:ext cx="10731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ব্রয়লারের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আস্তরণ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347" y="3165562"/>
            <a:ext cx="10994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584" y="4919888"/>
            <a:ext cx="5868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ক্ষরতা,২।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1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66" y="555707"/>
            <a:ext cx="10731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ক্ষরতাঃ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বাইকার্বনেট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766" y="2245962"/>
            <a:ext cx="10731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অদ্রবণীয়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ছাকনীর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30" y="3957889"/>
                <a:ext cx="10731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𝐻𝐶𝑂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𝐶𝑎𝐶𝑂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30" y="3957889"/>
                <a:ext cx="10731762" cy="646331"/>
              </a:xfrm>
              <a:prstGeom prst="rect">
                <a:avLst/>
              </a:prstGeom>
              <a:blipFill>
                <a:blip r:embed="rId2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3006438" y="4475018"/>
            <a:ext cx="149629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44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66" y="555707"/>
            <a:ext cx="6326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ক্ষরতাঃ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766" y="3399985"/>
            <a:ext cx="6650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জলাশয়ের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0" y="670078"/>
            <a:ext cx="4736853" cy="2729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03" y="3399985"/>
            <a:ext cx="4722998" cy="31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1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094" y="611125"/>
            <a:ext cx="10731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2094" y="2692703"/>
            <a:ext cx="107317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অধঃক্ষেপ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অপসারিত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2094" y="5227773"/>
                <a:ext cx="107317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𝐶𝑎𝐶𝑙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𝑁𝑎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𝐶𝑎𝐶𝑂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NaCl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94" y="5227773"/>
                <a:ext cx="10731762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36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2" y="900545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3782" y="2840181"/>
            <a:ext cx="9809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1B5A5-EED0-45FB-8562-E5960C5A76AE}"/>
              </a:ext>
            </a:extLst>
          </p:cNvPr>
          <p:cNvSpPr txBox="1"/>
          <p:nvPr/>
        </p:nvSpPr>
        <p:spPr>
          <a:xfrm>
            <a:off x="9628909" y="308225"/>
            <a:ext cx="132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6496" y="652691"/>
            <a:ext cx="3278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6494" y="1819356"/>
            <a:ext cx="8625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বজ্রপাতের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2AEB9-4D4C-4D77-8C57-504DDC3DF596}"/>
              </a:ext>
            </a:extLst>
          </p:cNvPr>
          <p:cNvSpPr txBox="1"/>
          <p:nvPr/>
        </p:nvSpPr>
        <p:spPr>
          <a:xfrm>
            <a:off x="9628909" y="308225"/>
            <a:ext cx="132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1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0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2" y="900545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3782" y="2563090"/>
            <a:ext cx="955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আশেপাশে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7578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8068" y="2147452"/>
            <a:ext cx="9594707" cy="221599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9983218" lon="19901995" rev="822732"/>
            </a:camera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643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66655" y="720438"/>
            <a:ext cx="4987636" cy="8728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764" y="2382982"/>
            <a:ext cx="8236527" cy="321425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শ্রেণীঃনবম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30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5644"/>
          <a:stretch/>
        </p:blipFill>
        <p:spPr>
          <a:xfrm>
            <a:off x="9157856" y="2382984"/>
            <a:ext cx="1990725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541818" cy="3394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49" y="3"/>
            <a:ext cx="6061366" cy="3394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43891" y="4031673"/>
            <a:ext cx="5500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5091" y="4031675"/>
            <a:ext cx="466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বজ্রপাতের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3891" y="5232002"/>
            <a:ext cx="471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5091" y="5269146"/>
            <a:ext cx="4890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517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4" y="845128"/>
            <a:ext cx="550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4763" y="2743202"/>
            <a:ext cx="68441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73B82-E868-48A6-AC36-B08B9B0D4129}"/>
              </a:ext>
            </a:extLst>
          </p:cNvPr>
          <p:cNvSpPr txBox="1"/>
          <p:nvPr/>
        </p:nvSpPr>
        <p:spPr>
          <a:xfrm>
            <a:off x="9628909" y="308225"/>
            <a:ext cx="132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618" y="817418"/>
            <a:ext cx="400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4618" y="2202873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7716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73405" y="551268"/>
                <a:ext cx="3215560" cy="186204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5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115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𝑁𝑂</m:t>
                          </m:r>
                        </m:e>
                        <m:sub>
                          <m:r>
                            <a:rPr lang="en-US" sz="115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405" y="551268"/>
                <a:ext cx="3215560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72602" y="980504"/>
                <a:ext cx="2915798" cy="1862048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5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115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115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602" y="980504"/>
                <a:ext cx="2915798" cy="1862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1069" y="980504"/>
                <a:ext cx="2546082" cy="156966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9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𝐶𝑂</m:t>
                          </m:r>
                        </m:e>
                        <m:sub>
                          <m:r>
                            <a:rPr lang="en-US" sz="9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69" y="980504"/>
                <a:ext cx="254608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3743097"/>
            <a:ext cx="4019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7673" y="4158735"/>
            <a:ext cx="4019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অধাতব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51164" y="4343261"/>
                <a:ext cx="1069570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অধাতব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অক্সাইডগুলো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বায়ুতে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কিছু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4" y="4343261"/>
                <a:ext cx="10695709" cy="1200329"/>
              </a:xfrm>
              <a:prstGeom prst="rect">
                <a:avLst/>
              </a:prstGeom>
              <a:blipFill>
                <a:blip r:embed="rId5"/>
                <a:stretch>
                  <a:fillRect l="-1767" t="-7614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FAA67D9-14C1-4513-9B83-8E9C8211295A}"/>
              </a:ext>
            </a:extLst>
          </p:cNvPr>
          <p:cNvSpPr txBox="1"/>
          <p:nvPr/>
        </p:nvSpPr>
        <p:spPr>
          <a:xfrm>
            <a:off x="9628909" y="308225"/>
            <a:ext cx="132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/>
      <p:bldP spid="6" grpId="1" build="allAtOnce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2596" cy="3328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96" y="2"/>
            <a:ext cx="5943330" cy="3328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651" y="3879273"/>
            <a:ext cx="393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27964" y="3879275"/>
                <a:ext cx="645621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বজ্রপাতের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ছবি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বজ্রপাতের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৩০০০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964" y="3879275"/>
                <a:ext cx="6456218" cy="1200329"/>
              </a:xfrm>
              <a:prstGeom prst="rect">
                <a:avLst/>
              </a:prstGeom>
              <a:blipFill>
                <a:blip r:embed="rId4"/>
                <a:stretch>
                  <a:fillRect l="-2927" t="-7614" r="-2644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7652" y="5076612"/>
                <a:ext cx="119443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৩০০০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বায়ুর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নাইট্রোজেন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অক্সিজেন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নাইট্রিক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করে।নাইট্রিক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অক্সিজেনের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NO,  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2" y="5076612"/>
                <a:ext cx="11944349" cy="1569660"/>
              </a:xfrm>
              <a:prstGeom prst="rect">
                <a:avLst/>
              </a:prstGeom>
              <a:blipFill>
                <a:blip r:embed="rId5"/>
                <a:stretch>
                  <a:fillRect l="-1327" t="-4669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9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52945" y="193964"/>
                <a:ext cx="953192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𝑔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𝑙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𝐶𝑂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𝑎𝑞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𝑔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𝑙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𝐻𝑁𝑂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𝑎𝑞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𝐻𝑁𝑂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𝑎𝑞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𝐶𝑂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𝑎𝑞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বৃষ্টির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বৃষ্টি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বৃষ্টির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45" y="193964"/>
                <a:ext cx="9531927" cy="2062103"/>
              </a:xfrm>
              <a:prstGeom prst="rect">
                <a:avLst/>
              </a:prstGeom>
              <a:blipFill>
                <a:blip r:embed="rId2"/>
                <a:stretch>
                  <a:fillRect l="-1663" t="-3550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660"/>
            <a:ext cx="3948545" cy="2561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7" y="2788661"/>
            <a:ext cx="4031673" cy="2561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8" y="2788659"/>
            <a:ext cx="4223630" cy="2561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708073"/>
            <a:ext cx="11180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মনুষ্য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391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362</TotalTime>
  <Words>1147</Words>
  <Application>Microsoft Office PowerPoint</Application>
  <PresentationFormat>Widescreen</PresentationFormat>
  <Paragraphs>121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Cambria Math</vt:lpstr>
      <vt:lpstr>Century Gothic</vt:lpstr>
      <vt:lpstr>NikoshBAN</vt:lpstr>
      <vt:lpstr>Tw Cen MT</vt:lpstr>
      <vt:lpstr>Wingdings</vt:lpstr>
      <vt:lpstr>Wingdings 3</vt:lpstr>
      <vt:lpstr>Ion</vt:lpstr>
      <vt:lpstr>1_Ion</vt:lpstr>
      <vt:lpstr>Droplet</vt:lpstr>
      <vt:lpstr>Circuit</vt:lpstr>
      <vt:lpstr>1_Circuit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HP</cp:lastModifiedBy>
  <cp:revision>58</cp:revision>
  <dcterms:created xsi:type="dcterms:W3CDTF">2019-05-05T15:05:58Z</dcterms:created>
  <dcterms:modified xsi:type="dcterms:W3CDTF">2019-11-24T12:09:48Z</dcterms:modified>
</cp:coreProperties>
</file>