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5" r:id="rId4"/>
    <p:sldId id="261" r:id="rId5"/>
    <p:sldId id="263" r:id="rId6"/>
    <p:sldId id="259" r:id="rId7"/>
    <p:sldId id="264" r:id="rId8"/>
    <p:sldId id="265" r:id="rId9"/>
    <p:sldId id="266" r:id="rId10"/>
    <p:sldId id="267" r:id="rId11"/>
    <p:sldId id="269" r:id="rId12"/>
    <p:sldId id="270" r:id="rId13"/>
    <p:sldId id="280" r:id="rId14"/>
    <p:sldId id="277" r:id="rId15"/>
    <p:sldId id="278" r:id="rId16"/>
    <p:sldId id="279" r:id="rId17"/>
    <p:sldId id="276" r:id="rId18"/>
    <p:sldId id="281" r:id="rId19"/>
    <p:sldId id="273" r:id="rId20"/>
    <p:sldId id="271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191B70-4DD6-4516-8DC8-C17ADF02D991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C7F0038-5ED1-4C0C-AA89-C2DA4E5E9D6F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25F0647-B50D-4A52-8A0D-5AC5F7090CED}" type="parTrans" cxnId="{7BEC7DC9-FB46-40C0-9AF3-30DB8156BE9C}">
      <dgm:prSet/>
      <dgm:spPr/>
      <dgm:t>
        <a:bodyPr/>
        <a:lstStyle/>
        <a:p>
          <a:endParaRPr lang="en-US"/>
        </a:p>
      </dgm:t>
    </dgm:pt>
    <dgm:pt modelId="{47E83E85-F95B-4F9D-85B8-40BA764A0599}" type="sibTrans" cxnId="{7BEC7DC9-FB46-40C0-9AF3-30DB8156BE9C}">
      <dgm:prSet/>
      <dgm:spPr/>
      <dgm:t>
        <a:bodyPr/>
        <a:lstStyle/>
        <a:p>
          <a:endParaRPr lang="en-US"/>
        </a:p>
      </dgm:t>
    </dgm:pt>
    <dgm:pt modelId="{1C13C70A-47A8-471D-93C6-20F1B6C26938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তথ্য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ধারন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ক্ষমতা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অনেক</a:t>
          </a:r>
          <a:endParaRPr lang="en-US" dirty="0">
            <a:solidFill>
              <a:schemeClr val="tx1"/>
            </a:solidFill>
          </a:endParaRPr>
        </a:p>
      </dgm:t>
    </dgm:pt>
    <dgm:pt modelId="{8F6C6155-A105-4193-A2C7-4ECE6BF4205A}" type="parTrans" cxnId="{AD94420C-5767-40B8-A956-B10FA2FA2DD3}">
      <dgm:prSet/>
      <dgm:spPr/>
      <dgm:t>
        <a:bodyPr/>
        <a:lstStyle/>
        <a:p>
          <a:endParaRPr lang="en-US"/>
        </a:p>
      </dgm:t>
    </dgm:pt>
    <dgm:pt modelId="{C490912E-BEEF-4FDF-B8ED-A17A13684323}" type="sibTrans" cxnId="{AD94420C-5767-40B8-A956-B10FA2FA2DD3}">
      <dgm:prSet/>
      <dgm:spPr/>
      <dgm:t>
        <a:bodyPr/>
        <a:lstStyle/>
        <a:p>
          <a:endParaRPr lang="en-US"/>
        </a:p>
      </dgm:t>
    </dgm:pt>
    <dgm:pt modelId="{32366B0A-DD2F-422F-ABBA-5A05B2CC50B7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সহজে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বহন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করা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যায়</a:t>
          </a:r>
          <a:endParaRPr lang="en-US" dirty="0">
            <a:solidFill>
              <a:schemeClr val="tx1"/>
            </a:solidFill>
          </a:endParaRPr>
        </a:p>
      </dgm:t>
    </dgm:pt>
    <dgm:pt modelId="{AF16ADBA-36D4-4BB2-A91B-32A8B13BBA63}" type="parTrans" cxnId="{E0DE1D0C-BB66-475F-91A5-931023ED3879}">
      <dgm:prSet/>
      <dgm:spPr/>
      <dgm:t>
        <a:bodyPr/>
        <a:lstStyle/>
        <a:p>
          <a:endParaRPr lang="en-US"/>
        </a:p>
      </dgm:t>
    </dgm:pt>
    <dgm:pt modelId="{C152EA70-99D7-420D-A16D-CC6AB2A82DCC}" type="sibTrans" cxnId="{E0DE1D0C-BB66-475F-91A5-931023ED3879}">
      <dgm:prSet/>
      <dgm:spPr/>
      <dgm:t>
        <a:bodyPr/>
        <a:lstStyle/>
        <a:p>
          <a:endParaRPr lang="en-US"/>
        </a:p>
      </dgm:t>
    </dgm:pt>
    <dgm:pt modelId="{6399082F-4088-4751-B076-ED509267E794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স্থায়িত্ব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বেশী</a:t>
          </a:r>
          <a:endParaRPr lang="en-US" dirty="0">
            <a:solidFill>
              <a:schemeClr val="tx1"/>
            </a:solidFill>
          </a:endParaRPr>
        </a:p>
      </dgm:t>
    </dgm:pt>
    <dgm:pt modelId="{51FD2A16-217E-40B3-8C8E-B4D3B6E250EB}" type="parTrans" cxnId="{43DC4EB8-3325-4EF8-9BD4-950561E51177}">
      <dgm:prSet/>
      <dgm:spPr/>
      <dgm:t>
        <a:bodyPr/>
        <a:lstStyle/>
        <a:p>
          <a:endParaRPr lang="en-US"/>
        </a:p>
      </dgm:t>
    </dgm:pt>
    <dgm:pt modelId="{BFF30CD8-C379-47CD-9859-87214205906F}" type="sibTrans" cxnId="{43DC4EB8-3325-4EF8-9BD4-950561E51177}">
      <dgm:prSet/>
      <dgm:spPr/>
      <dgm:t>
        <a:bodyPr/>
        <a:lstStyle/>
        <a:p>
          <a:endParaRPr lang="en-US"/>
        </a:p>
      </dgm:t>
    </dgm:pt>
    <dgm:pt modelId="{7076E5AB-045F-43BE-B981-827D7E9A195B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মূল্য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কম</a:t>
          </a:r>
          <a:endParaRPr lang="en-US" dirty="0">
            <a:solidFill>
              <a:schemeClr val="tx1"/>
            </a:solidFill>
          </a:endParaRPr>
        </a:p>
      </dgm:t>
    </dgm:pt>
    <dgm:pt modelId="{9396AB32-EE5A-4912-82B6-1A943AA143AF}" type="parTrans" cxnId="{CB03CFDE-4997-49AC-A218-4BC65B56B8EA}">
      <dgm:prSet/>
      <dgm:spPr/>
      <dgm:t>
        <a:bodyPr/>
        <a:lstStyle/>
        <a:p>
          <a:endParaRPr lang="en-US"/>
        </a:p>
      </dgm:t>
    </dgm:pt>
    <dgm:pt modelId="{31CCE8D9-2095-46AB-A550-F5E8A27B6D36}" type="sibTrans" cxnId="{CB03CFDE-4997-49AC-A218-4BC65B56B8EA}">
      <dgm:prSet/>
      <dgm:spPr/>
      <dgm:t>
        <a:bodyPr/>
        <a:lstStyle/>
        <a:p>
          <a:endParaRPr lang="en-US"/>
        </a:p>
      </dgm:t>
    </dgm:pt>
    <dgm:pt modelId="{71D71125-8F9A-4C6A-AA24-E2A41A17E59A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ব্যবহার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সহজ</a:t>
          </a:r>
          <a:endParaRPr lang="en-US" dirty="0">
            <a:solidFill>
              <a:schemeClr val="tx1"/>
            </a:solidFill>
          </a:endParaRPr>
        </a:p>
      </dgm:t>
    </dgm:pt>
    <dgm:pt modelId="{8FAF82E0-C97D-4206-AD2C-4ED4079729C3}" type="parTrans" cxnId="{F1124971-52A0-4CE9-986E-7EFA52FC67F8}">
      <dgm:prSet/>
      <dgm:spPr/>
      <dgm:t>
        <a:bodyPr/>
        <a:lstStyle/>
        <a:p>
          <a:endParaRPr lang="en-US"/>
        </a:p>
      </dgm:t>
    </dgm:pt>
    <dgm:pt modelId="{7EDB6D62-7A2E-422A-AEC3-C606F05487B6}" type="sibTrans" cxnId="{F1124971-52A0-4CE9-986E-7EFA52FC67F8}">
      <dgm:prSet/>
      <dgm:spPr/>
      <dgm:t>
        <a:bodyPr/>
        <a:lstStyle/>
        <a:p>
          <a:endParaRPr lang="en-US"/>
        </a:p>
      </dgm:t>
    </dgm:pt>
    <dgm:pt modelId="{257858A8-7AB4-47EE-904A-7938581A5EAC}" type="pres">
      <dgm:prSet presAssocID="{2D191B70-4DD6-4516-8DC8-C17ADF02D99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DC8961-2682-4417-B6DE-026859770F4F}" type="pres">
      <dgm:prSet presAssocID="{8C7F0038-5ED1-4C0C-AA89-C2DA4E5E9D6F}" presName="centerShape" presStyleLbl="node0" presStyleIdx="0" presStyleCnt="1"/>
      <dgm:spPr/>
      <dgm:t>
        <a:bodyPr/>
        <a:lstStyle/>
        <a:p>
          <a:endParaRPr lang="en-US"/>
        </a:p>
      </dgm:t>
    </dgm:pt>
    <dgm:pt modelId="{DE4BDBF0-B88A-4BC1-9F13-6018D06E0FB1}" type="pres">
      <dgm:prSet presAssocID="{1C13C70A-47A8-471D-93C6-20F1B6C2693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5B958-DE25-49A7-AC81-2A1EBFFD6FB8}" type="pres">
      <dgm:prSet presAssocID="{1C13C70A-47A8-471D-93C6-20F1B6C26938}" presName="dummy" presStyleCnt="0"/>
      <dgm:spPr/>
    </dgm:pt>
    <dgm:pt modelId="{FC8C489F-9B12-45C5-945F-B51E3A363C6F}" type="pres">
      <dgm:prSet presAssocID="{C490912E-BEEF-4FDF-B8ED-A17A1368432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50DFE4D-5BD8-4C9F-BF9F-69C2FE95788C}" type="pres">
      <dgm:prSet presAssocID="{32366B0A-DD2F-422F-ABBA-5A05B2CC50B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F916C-1E5C-493D-B6AC-2F793375DBEE}" type="pres">
      <dgm:prSet presAssocID="{32366B0A-DD2F-422F-ABBA-5A05B2CC50B7}" presName="dummy" presStyleCnt="0"/>
      <dgm:spPr/>
    </dgm:pt>
    <dgm:pt modelId="{FC6BCCB2-ECA7-437F-AFC0-FE0B8E2661D9}" type="pres">
      <dgm:prSet presAssocID="{C152EA70-99D7-420D-A16D-CC6AB2A82DC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5ADCDF9-0EA5-455F-97BA-D741D0DF6FE4}" type="pres">
      <dgm:prSet presAssocID="{6399082F-4088-4751-B076-ED509267E79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31A71-CE4B-45F4-977D-B501BE4348C5}" type="pres">
      <dgm:prSet presAssocID="{6399082F-4088-4751-B076-ED509267E794}" presName="dummy" presStyleCnt="0"/>
      <dgm:spPr/>
    </dgm:pt>
    <dgm:pt modelId="{76389F20-C29C-4777-8E6A-52568A74780E}" type="pres">
      <dgm:prSet presAssocID="{BFF30CD8-C379-47CD-9859-87214205906F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6A8DF9E-3FCE-4697-85C7-780A591DB270}" type="pres">
      <dgm:prSet presAssocID="{7076E5AB-045F-43BE-B981-827D7E9A195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D6AB9-C5FF-41E2-82B4-5DFE0EB78403}" type="pres">
      <dgm:prSet presAssocID="{7076E5AB-045F-43BE-B981-827D7E9A195B}" presName="dummy" presStyleCnt="0"/>
      <dgm:spPr/>
    </dgm:pt>
    <dgm:pt modelId="{9AD71007-A1E0-4394-AC92-7897406460CF}" type="pres">
      <dgm:prSet presAssocID="{31CCE8D9-2095-46AB-A550-F5E8A27B6D3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95B8B52-7718-4144-B285-BDD9A57FBEAE}" type="pres">
      <dgm:prSet presAssocID="{71D71125-8F9A-4C6A-AA24-E2A41A17E59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5CDD7-FDC7-49BB-A113-1C4F878DDEDD}" type="pres">
      <dgm:prSet presAssocID="{71D71125-8F9A-4C6A-AA24-E2A41A17E59A}" presName="dummy" presStyleCnt="0"/>
      <dgm:spPr/>
    </dgm:pt>
    <dgm:pt modelId="{EA01F65D-38AD-49D2-A777-F5AB005B640E}" type="pres">
      <dgm:prSet presAssocID="{7EDB6D62-7A2E-422A-AEC3-C606F05487B6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E8CB0C7-DE4E-462D-AC0B-569E02E26A67}" type="presOf" srcId="{31CCE8D9-2095-46AB-A550-F5E8A27B6D36}" destId="{9AD71007-A1E0-4394-AC92-7897406460CF}" srcOrd="0" destOrd="0" presId="urn:microsoft.com/office/officeart/2005/8/layout/radial6"/>
    <dgm:cxn modelId="{CB03CFDE-4997-49AC-A218-4BC65B56B8EA}" srcId="{8C7F0038-5ED1-4C0C-AA89-C2DA4E5E9D6F}" destId="{7076E5AB-045F-43BE-B981-827D7E9A195B}" srcOrd="3" destOrd="0" parTransId="{9396AB32-EE5A-4912-82B6-1A943AA143AF}" sibTransId="{31CCE8D9-2095-46AB-A550-F5E8A27B6D36}"/>
    <dgm:cxn modelId="{F1124971-52A0-4CE9-986E-7EFA52FC67F8}" srcId="{8C7F0038-5ED1-4C0C-AA89-C2DA4E5E9D6F}" destId="{71D71125-8F9A-4C6A-AA24-E2A41A17E59A}" srcOrd="4" destOrd="0" parTransId="{8FAF82E0-C97D-4206-AD2C-4ED4079729C3}" sibTransId="{7EDB6D62-7A2E-422A-AEC3-C606F05487B6}"/>
    <dgm:cxn modelId="{F773E9B3-1BDD-47A9-B46A-5C7F1C44F210}" type="presOf" srcId="{7076E5AB-045F-43BE-B981-827D7E9A195B}" destId="{56A8DF9E-3FCE-4697-85C7-780A591DB270}" srcOrd="0" destOrd="0" presId="urn:microsoft.com/office/officeart/2005/8/layout/radial6"/>
    <dgm:cxn modelId="{EEA0658B-DFBA-4288-9CB0-60AB7FE1477E}" type="presOf" srcId="{32366B0A-DD2F-422F-ABBA-5A05B2CC50B7}" destId="{E50DFE4D-5BD8-4C9F-BF9F-69C2FE95788C}" srcOrd="0" destOrd="0" presId="urn:microsoft.com/office/officeart/2005/8/layout/radial6"/>
    <dgm:cxn modelId="{7F18D290-73EE-4D20-86F8-ECA4975F1385}" type="presOf" srcId="{71D71125-8F9A-4C6A-AA24-E2A41A17E59A}" destId="{B95B8B52-7718-4144-B285-BDD9A57FBEAE}" srcOrd="0" destOrd="0" presId="urn:microsoft.com/office/officeart/2005/8/layout/radial6"/>
    <dgm:cxn modelId="{BA24AE9A-60DF-45D6-879B-F165EF3A3201}" type="presOf" srcId="{6399082F-4088-4751-B076-ED509267E794}" destId="{75ADCDF9-0EA5-455F-97BA-D741D0DF6FE4}" srcOrd="0" destOrd="0" presId="urn:microsoft.com/office/officeart/2005/8/layout/radial6"/>
    <dgm:cxn modelId="{B6B32D44-4C8B-42A2-AA89-8033E7F46AF2}" type="presOf" srcId="{2D191B70-4DD6-4516-8DC8-C17ADF02D991}" destId="{257858A8-7AB4-47EE-904A-7938581A5EAC}" srcOrd="0" destOrd="0" presId="urn:microsoft.com/office/officeart/2005/8/layout/radial6"/>
    <dgm:cxn modelId="{84F49837-5132-4356-8F8C-4BE7FB5DABAC}" type="presOf" srcId="{8C7F0038-5ED1-4C0C-AA89-C2DA4E5E9D6F}" destId="{41DC8961-2682-4417-B6DE-026859770F4F}" srcOrd="0" destOrd="0" presId="urn:microsoft.com/office/officeart/2005/8/layout/radial6"/>
    <dgm:cxn modelId="{43DC4EB8-3325-4EF8-9BD4-950561E51177}" srcId="{8C7F0038-5ED1-4C0C-AA89-C2DA4E5E9D6F}" destId="{6399082F-4088-4751-B076-ED509267E794}" srcOrd="2" destOrd="0" parTransId="{51FD2A16-217E-40B3-8C8E-B4D3B6E250EB}" sibTransId="{BFF30CD8-C379-47CD-9859-87214205906F}"/>
    <dgm:cxn modelId="{33E2B296-203C-4E6A-9565-26ACE9D8C279}" type="presOf" srcId="{C152EA70-99D7-420D-A16D-CC6AB2A82DCC}" destId="{FC6BCCB2-ECA7-437F-AFC0-FE0B8E2661D9}" srcOrd="0" destOrd="0" presId="urn:microsoft.com/office/officeart/2005/8/layout/radial6"/>
    <dgm:cxn modelId="{A6A8DA07-0E82-43BB-BFB0-1FE67EF59FA8}" type="presOf" srcId="{7EDB6D62-7A2E-422A-AEC3-C606F05487B6}" destId="{EA01F65D-38AD-49D2-A777-F5AB005B640E}" srcOrd="0" destOrd="0" presId="urn:microsoft.com/office/officeart/2005/8/layout/radial6"/>
    <dgm:cxn modelId="{AD94420C-5767-40B8-A956-B10FA2FA2DD3}" srcId="{8C7F0038-5ED1-4C0C-AA89-C2DA4E5E9D6F}" destId="{1C13C70A-47A8-471D-93C6-20F1B6C26938}" srcOrd="0" destOrd="0" parTransId="{8F6C6155-A105-4193-A2C7-4ECE6BF4205A}" sibTransId="{C490912E-BEEF-4FDF-B8ED-A17A13684323}"/>
    <dgm:cxn modelId="{9DB6B211-A64D-404F-99A2-B3B32308AFB2}" type="presOf" srcId="{BFF30CD8-C379-47CD-9859-87214205906F}" destId="{76389F20-C29C-4777-8E6A-52568A74780E}" srcOrd="0" destOrd="0" presId="urn:microsoft.com/office/officeart/2005/8/layout/radial6"/>
    <dgm:cxn modelId="{6A6C245E-C61E-420A-8569-51DCCF4F1DC9}" type="presOf" srcId="{1C13C70A-47A8-471D-93C6-20F1B6C26938}" destId="{DE4BDBF0-B88A-4BC1-9F13-6018D06E0FB1}" srcOrd="0" destOrd="0" presId="urn:microsoft.com/office/officeart/2005/8/layout/radial6"/>
    <dgm:cxn modelId="{E0DE1D0C-BB66-475F-91A5-931023ED3879}" srcId="{8C7F0038-5ED1-4C0C-AA89-C2DA4E5E9D6F}" destId="{32366B0A-DD2F-422F-ABBA-5A05B2CC50B7}" srcOrd="1" destOrd="0" parTransId="{AF16ADBA-36D4-4BB2-A91B-32A8B13BBA63}" sibTransId="{C152EA70-99D7-420D-A16D-CC6AB2A82DCC}"/>
    <dgm:cxn modelId="{7EFCEA4E-066D-4957-9582-412D674F0FCA}" type="presOf" srcId="{C490912E-BEEF-4FDF-B8ED-A17A13684323}" destId="{FC8C489F-9B12-45C5-945F-B51E3A363C6F}" srcOrd="0" destOrd="0" presId="urn:microsoft.com/office/officeart/2005/8/layout/radial6"/>
    <dgm:cxn modelId="{7BEC7DC9-FB46-40C0-9AF3-30DB8156BE9C}" srcId="{2D191B70-4DD6-4516-8DC8-C17ADF02D991}" destId="{8C7F0038-5ED1-4C0C-AA89-C2DA4E5E9D6F}" srcOrd="0" destOrd="0" parTransId="{E25F0647-B50D-4A52-8A0D-5AC5F7090CED}" sibTransId="{47E83E85-F95B-4F9D-85B8-40BA764A0599}"/>
    <dgm:cxn modelId="{5B2D4D73-05D0-4632-9179-B863DFE1C941}" type="presParOf" srcId="{257858A8-7AB4-47EE-904A-7938581A5EAC}" destId="{41DC8961-2682-4417-B6DE-026859770F4F}" srcOrd="0" destOrd="0" presId="urn:microsoft.com/office/officeart/2005/8/layout/radial6"/>
    <dgm:cxn modelId="{3F0388D8-05C7-4B3A-AFE8-7A61D653901C}" type="presParOf" srcId="{257858A8-7AB4-47EE-904A-7938581A5EAC}" destId="{DE4BDBF0-B88A-4BC1-9F13-6018D06E0FB1}" srcOrd="1" destOrd="0" presId="urn:microsoft.com/office/officeart/2005/8/layout/radial6"/>
    <dgm:cxn modelId="{2928E634-DB17-4E82-93AE-39AA05BC5069}" type="presParOf" srcId="{257858A8-7AB4-47EE-904A-7938581A5EAC}" destId="{C365B958-DE25-49A7-AC81-2A1EBFFD6FB8}" srcOrd="2" destOrd="0" presId="urn:microsoft.com/office/officeart/2005/8/layout/radial6"/>
    <dgm:cxn modelId="{20FE2209-2919-4026-B425-337C4CDDAE92}" type="presParOf" srcId="{257858A8-7AB4-47EE-904A-7938581A5EAC}" destId="{FC8C489F-9B12-45C5-945F-B51E3A363C6F}" srcOrd="3" destOrd="0" presId="urn:microsoft.com/office/officeart/2005/8/layout/radial6"/>
    <dgm:cxn modelId="{1CAC0DC5-439C-4FA4-974B-FC1DE2505EBC}" type="presParOf" srcId="{257858A8-7AB4-47EE-904A-7938581A5EAC}" destId="{E50DFE4D-5BD8-4C9F-BF9F-69C2FE95788C}" srcOrd="4" destOrd="0" presId="urn:microsoft.com/office/officeart/2005/8/layout/radial6"/>
    <dgm:cxn modelId="{C6588FD5-8A6E-4197-BFC7-72BF64CE2633}" type="presParOf" srcId="{257858A8-7AB4-47EE-904A-7938581A5EAC}" destId="{27CF916C-1E5C-493D-B6AC-2F793375DBEE}" srcOrd="5" destOrd="0" presId="urn:microsoft.com/office/officeart/2005/8/layout/radial6"/>
    <dgm:cxn modelId="{37C35CA6-7DB5-4864-8D3E-63A2C33C4D62}" type="presParOf" srcId="{257858A8-7AB4-47EE-904A-7938581A5EAC}" destId="{FC6BCCB2-ECA7-437F-AFC0-FE0B8E2661D9}" srcOrd="6" destOrd="0" presId="urn:microsoft.com/office/officeart/2005/8/layout/radial6"/>
    <dgm:cxn modelId="{1F1DB626-70C7-42AA-BCF9-47BCCCE6E97B}" type="presParOf" srcId="{257858A8-7AB4-47EE-904A-7938581A5EAC}" destId="{75ADCDF9-0EA5-455F-97BA-D741D0DF6FE4}" srcOrd="7" destOrd="0" presId="urn:microsoft.com/office/officeart/2005/8/layout/radial6"/>
    <dgm:cxn modelId="{54FC12BB-ECE1-4BCB-8DEC-345AAA23BEC4}" type="presParOf" srcId="{257858A8-7AB4-47EE-904A-7938581A5EAC}" destId="{3F231A71-CE4B-45F4-977D-B501BE4348C5}" srcOrd="8" destOrd="0" presId="urn:microsoft.com/office/officeart/2005/8/layout/radial6"/>
    <dgm:cxn modelId="{22541258-52D0-4EBD-A226-E5650EA5DD76}" type="presParOf" srcId="{257858A8-7AB4-47EE-904A-7938581A5EAC}" destId="{76389F20-C29C-4777-8E6A-52568A74780E}" srcOrd="9" destOrd="0" presId="urn:microsoft.com/office/officeart/2005/8/layout/radial6"/>
    <dgm:cxn modelId="{1BDD3D87-90E3-4AC4-9A33-B8166E9D1E4D}" type="presParOf" srcId="{257858A8-7AB4-47EE-904A-7938581A5EAC}" destId="{56A8DF9E-3FCE-4697-85C7-780A591DB270}" srcOrd="10" destOrd="0" presId="urn:microsoft.com/office/officeart/2005/8/layout/radial6"/>
    <dgm:cxn modelId="{FD252FE2-5D6E-439A-9B68-D0C17F8CA30B}" type="presParOf" srcId="{257858A8-7AB4-47EE-904A-7938581A5EAC}" destId="{030D6AB9-C5FF-41E2-82B4-5DFE0EB78403}" srcOrd="11" destOrd="0" presId="urn:microsoft.com/office/officeart/2005/8/layout/radial6"/>
    <dgm:cxn modelId="{3B951113-6F15-40A8-AEB5-EA6E73FE93BE}" type="presParOf" srcId="{257858A8-7AB4-47EE-904A-7938581A5EAC}" destId="{9AD71007-A1E0-4394-AC92-7897406460CF}" srcOrd="12" destOrd="0" presId="urn:microsoft.com/office/officeart/2005/8/layout/radial6"/>
    <dgm:cxn modelId="{7DD83E6F-5CAE-4E35-8C25-8B0D006CFF74}" type="presParOf" srcId="{257858A8-7AB4-47EE-904A-7938581A5EAC}" destId="{B95B8B52-7718-4144-B285-BDD9A57FBEAE}" srcOrd="13" destOrd="0" presId="urn:microsoft.com/office/officeart/2005/8/layout/radial6"/>
    <dgm:cxn modelId="{F6E7563E-A7C6-4C63-8768-DDB10EC98DA2}" type="presParOf" srcId="{257858A8-7AB4-47EE-904A-7938581A5EAC}" destId="{B0C5CDD7-FDC7-49BB-A113-1C4F878DDEDD}" srcOrd="14" destOrd="0" presId="urn:microsoft.com/office/officeart/2005/8/layout/radial6"/>
    <dgm:cxn modelId="{F3AFE700-EA2A-43BC-ADC7-4891D7DF81F4}" type="presParOf" srcId="{257858A8-7AB4-47EE-904A-7938581A5EAC}" destId="{EA01F65D-38AD-49D2-A777-F5AB005B640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1F65D-38AD-49D2-A777-F5AB005B640E}">
      <dsp:nvSpPr>
        <dsp:cNvPr id="0" name=""/>
        <dsp:cNvSpPr/>
      </dsp:nvSpPr>
      <dsp:spPr>
        <a:xfrm>
          <a:off x="3473175" y="702999"/>
          <a:ext cx="4687630" cy="4687630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71007-A1E0-4394-AC92-7897406460CF}">
      <dsp:nvSpPr>
        <dsp:cNvPr id="0" name=""/>
        <dsp:cNvSpPr/>
      </dsp:nvSpPr>
      <dsp:spPr>
        <a:xfrm>
          <a:off x="3473175" y="702999"/>
          <a:ext cx="4687630" cy="4687630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89F20-C29C-4777-8E6A-52568A74780E}">
      <dsp:nvSpPr>
        <dsp:cNvPr id="0" name=""/>
        <dsp:cNvSpPr/>
      </dsp:nvSpPr>
      <dsp:spPr>
        <a:xfrm>
          <a:off x="3473175" y="702999"/>
          <a:ext cx="4687630" cy="4687630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BCCB2-ECA7-437F-AFC0-FE0B8E2661D9}">
      <dsp:nvSpPr>
        <dsp:cNvPr id="0" name=""/>
        <dsp:cNvSpPr/>
      </dsp:nvSpPr>
      <dsp:spPr>
        <a:xfrm>
          <a:off x="3473175" y="702999"/>
          <a:ext cx="4687630" cy="4687630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C489F-9B12-45C5-945F-B51E3A363C6F}">
      <dsp:nvSpPr>
        <dsp:cNvPr id="0" name=""/>
        <dsp:cNvSpPr/>
      </dsp:nvSpPr>
      <dsp:spPr>
        <a:xfrm>
          <a:off x="3473175" y="702999"/>
          <a:ext cx="4687630" cy="4687630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C8961-2682-4417-B6DE-026859770F4F}">
      <dsp:nvSpPr>
        <dsp:cNvPr id="0" name=""/>
        <dsp:cNvSpPr/>
      </dsp:nvSpPr>
      <dsp:spPr>
        <a:xfrm>
          <a:off x="4737666" y="1967489"/>
          <a:ext cx="2158649" cy="2158649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5053793" y="2283616"/>
        <a:ext cx="1526395" cy="1526395"/>
      </dsp:txXfrm>
    </dsp:sp>
    <dsp:sp modelId="{DE4BDBF0-B88A-4BC1-9F13-6018D06E0FB1}">
      <dsp:nvSpPr>
        <dsp:cNvPr id="0" name=""/>
        <dsp:cNvSpPr/>
      </dsp:nvSpPr>
      <dsp:spPr>
        <a:xfrm>
          <a:off x="5061463" y="1870"/>
          <a:ext cx="1511054" cy="15110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তথ্য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ধারন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ক্ষমতা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অনেক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282752" y="223159"/>
        <a:ext cx="1068476" cy="1068476"/>
      </dsp:txXfrm>
    </dsp:sp>
    <dsp:sp modelId="{E50DFE4D-5BD8-4C9F-BF9F-69C2FE95788C}">
      <dsp:nvSpPr>
        <dsp:cNvPr id="0" name=""/>
        <dsp:cNvSpPr/>
      </dsp:nvSpPr>
      <dsp:spPr>
        <a:xfrm>
          <a:off x="7238828" y="1583818"/>
          <a:ext cx="1511054" cy="1511054"/>
        </a:xfrm>
        <a:prstGeom prst="ellips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সহজে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বহন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করা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যায়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7460117" y="1805107"/>
        <a:ext cx="1068476" cy="1068476"/>
      </dsp:txXfrm>
    </dsp:sp>
    <dsp:sp modelId="{75ADCDF9-0EA5-455F-97BA-D741D0DF6FE4}">
      <dsp:nvSpPr>
        <dsp:cNvPr id="0" name=""/>
        <dsp:cNvSpPr/>
      </dsp:nvSpPr>
      <dsp:spPr>
        <a:xfrm>
          <a:off x="6407149" y="4143464"/>
          <a:ext cx="1511054" cy="1511054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স্থায়িত্ব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বেশী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628438" y="4364753"/>
        <a:ext cx="1068476" cy="1068476"/>
      </dsp:txXfrm>
    </dsp:sp>
    <dsp:sp modelId="{56A8DF9E-3FCE-4697-85C7-780A591DB270}">
      <dsp:nvSpPr>
        <dsp:cNvPr id="0" name=""/>
        <dsp:cNvSpPr/>
      </dsp:nvSpPr>
      <dsp:spPr>
        <a:xfrm>
          <a:off x="3715778" y="4143464"/>
          <a:ext cx="1511054" cy="1511054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মূল্য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কম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937067" y="4364753"/>
        <a:ext cx="1068476" cy="1068476"/>
      </dsp:txXfrm>
    </dsp:sp>
    <dsp:sp modelId="{B95B8B52-7718-4144-B285-BDD9A57FBEAE}">
      <dsp:nvSpPr>
        <dsp:cNvPr id="0" name=""/>
        <dsp:cNvSpPr/>
      </dsp:nvSpPr>
      <dsp:spPr>
        <a:xfrm>
          <a:off x="2884098" y="1583818"/>
          <a:ext cx="1511054" cy="1511054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ব্যবহার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সহজ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105387" y="1805107"/>
        <a:ext cx="1068476" cy="1068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42BD-64B3-4EA5-B68C-38EBDB34C0AF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B2B6-1A32-4E21-80D3-F7872863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1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42BD-64B3-4EA5-B68C-38EBDB34C0AF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B2B6-1A32-4E21-80D3-F7872863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0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42BD-64B3-4EA5-B68C-38EBDB34C0AF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B2B6-1A32-4E21-80D3-F7872863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3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42BD-64B3-4EA5-B68C-38EBDB34C0AF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B2B6-1A32-4E21-80D3-F7872863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7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42BD-64B3-4EA5-B68C-38EBDB34C0AF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B2B6-1A32-4E21-80D3-F7872863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6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42BD-64B3-4EA5-B68C-38EBDB34C0AF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B2B6-1A32-4E21-80D3-F7872863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1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42BD-64B3-4EA5-B68C-38EBDB34C0AF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B2B6-1A32-4E21-80D3-F7872863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3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42BD-64B3-4EA5-B68C-38EBDB34C0AF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B2B6-1A32-4E21-80D3-F7872863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2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42BD-64B3-4EA5-B68C-38EBDB34C0AF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B2B6-1A32-4E21-80D3-F7872863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0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42BD-64B3-4EA5-B68C-38EBDB34C0AF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B2B6-1A32-4E21-80D3-F7872863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42BD-64B3-4EA5-B68C-38EBDB34C0AF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B2B6-1A32-4E21-80D3-F7872863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C42BD-64B3-4EA5-B68C-38EBDB34C0AF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4B2B6-1A32-4E21-80D3-F7872863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4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asum1976m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82253" y="4625789"/>
            <a:ext cx="48274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FFFF00"/>
                </a:solidFill>
              </a:rPr>
              <a:t>স্বাগতম</a:t>
            </a:r>
            <a:endParaRPr lang="en-US" sz="1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0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419" y="1632586"/>
            <a:ext cx="3557861" cy="3442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09" y="1632586"/>
            <a:ext cx="3361509" cy="3442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312126" y="378823"/>
            <a:ext cx="7929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Hard Disk </a:t>
            </a:r>
            <a:r>
              <a:rPr lang="en-US" sz="3600" dirty="0" err="1" smtClean="0"/>
              <a:t>দুই</a:t>
            </a:r>
            <a:r>
              <a:rPr lang="en-US" sz="3600" dirty="0" smtClean="0"/>
              <a:t> </a:t>
            </a:r>
            <a:r>
              <a:rPr lang="en-US" sz="3600" dirty="0" err="1" smtClean="0"/>
              <a:t>ধরনের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82037" y="5551713"/>
            <a:ext cx="484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ইন্টারন্যাল</a:t>
            </a:r>
            <a:r>
              <a:rPr lang="en-US" sz="3600" dirty="0" smtClean="0"/>
              <a:t> </a:t>
            </a:r>
            <a:r>
              <a:rPr lang="en-US" sz="3600" dirty="0" err="1" smtClean="0"/>
              <a:t>হার্ডডিস্ক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039189" y="5551712"/>
            <a:ext cx="484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এক্সটারন্যাল</a:t>
            </a:r>
            <a:r>
              <a:rPr lang="en-US" sz="3600" dirty="0" smtClean="0"/>
              <a:t> </a:t>
            </a:r>
            <a:r>
              <a:rPr lang="en-US" sz="3600" dirty="0" err="1" smtClean="0"/>
              <a:t>হার্ডডিস্ক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845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00" y="681990"/>
            <a:ext cx="5522187" cy="49396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2959" y="5828755"/>
            <a:ext cx="10802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ইন্টারন্যাল</a:t>
            </a:r>
            <a:r>
              <a:rPr lang="en-US" sz="3600" dirty="0" smtClean="0"/>
              <a:t> </a:t>
            </a:r>
            <a:r>
              <a:rPr lang="en-US" sz="3600" dirty="0" err="1" smtClean="0"/>
              <a:t>হার্ডডিস্ক</a:t>
            </a:r>
            <a:r>
              <a:rPr lang="en-US" sz="3600" dirty="0" smtClean="0"/>
              <a:t> </a:t>
            </a:r>
            <a:r>
              <a:rPr lang="en-US" sz="3600" dirty="0" err="1" smtClean="0"/>
              <a:t>কম্পিউটারের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সিস্টেম</a:t>
            </a:r>
            <a:r>
              <a:rPr lang="en-US" sz="3600" dirty="0" smtClean="0"/>
              <a:t> </a:t>
            </a:r>
            <a:r>
              <a:rPr lang="en-US" sz="3600" dirty="0" err="1" smtClean="0"/>
              <a:t>বক্সে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স্থায়ীভাবে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লাগানো</a:t>
            </a:r>
            <a:r>
              <a:rPr lang="en-US" sz="3600" dirty="0" smtClean="0"/>
              <a:t> </a:t>
            </a:r>
            <a:r>
              <a:rPr lang="en-US" sz="3600" dirty="0" err="1" smtClean="0"/>
              <a:t>থাকে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6805749" y="2521131"/>
            <a:ext cx="1815737" cy="640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25634" y="2841171"/>
            <a:ext cx="4062549" cy="653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71602" y="252113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হার্ডডিস্ক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1414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5" y="915081"/>
            <a:ext cx="6321702" cy="4134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683" y="915081"/>
            <a:ext cx="4591324" cy="4134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5094" y="5303520"/>
            <a:ext cx="11375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এক্সটারন্যাল</a:t>
            </a:r>
            <a:r>
              <a:rPr lang="en-US" sz="3600" dirty="0"/>
              <a:t> </a:t>
            </a:r>
            <a:r>
              <a:rPr lang="en-US" sz="3600" dirty="0" err="1" smtClean="0"/>
              <a:t>হার্ডডিস্ক</a:t>
            </a:r>
            <a:r>
              <a:rPr lang="en-US" sz="3600" dirty="0" smtClean="0"/>
              <a:t> USB </a:t>
            </a:r>
            <a:r>
              <a:rPr lang="en-US" sz="3600" dirty="0" err="1" smtClean="0"/>
              <a:t>পোর্টের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মাধ্যমে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কম্পিউটার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ল্যাপটপে</a:t>
            </a:r>
            <a:r>
              <a:rPr lang="en-US" sz="3600" dirty="0" smtClean="0"/>
              <a:t> </a:t>
            </a:r>
            <a:r>
              <a:rPr lang="en-US" sz="3600" dirty="0" err="1" smtClean="0"/>
              <a:t>লাগিয়ে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যায়</a:t>
            </a:r>
            <a:r>
              <a:rPr lang="en-US" sz="3600" dirty="0" smtClean="0"/>
              <a:t>। </a:t>
            </a:r>
            <a:r>
              <a:rPr lang="en-US" sz="3600" dirty="0" err="1" smtClean="0"/>
              <a:t>তথ্যের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নিরাপত্তা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</a:t>
            </a:r>
            <a:r>
              <a:rPr lang="en-US" sz="3600" dirty="0" err="1" smtClean="0"/>
              <a:t>সহজে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স্থানান্তরের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এটি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ব্যবহৃত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4924697" y="2864664"/>
            <a:ext cx="640080" cy="6231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44737" y="660940"/>
            <a:ext cx="13063" cy="22037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45045" y="137720"/>
            <a:ext cx="186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USB </a:t>
            </a:r>
            <a:r>
              <a:rPr lang="en-US" sz="2800" dirty="0" err="1" smtClean="0"/>
              <a:t>পোর্ট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153060" y="137720"/>
            <a:ext cx="2380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USB 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ক্যবল</a:t>
            </a:r>
            <a:endParaRPr lang="en-US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330282" y="543374"/>
            <a:ext cx="0" cy="5232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10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9325" y="2573382"/>
            <a:ext cx="660980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জোড়ায়</a:t>
            </a:r>
            <a:r>
              <a:rPr lang="bn-IN" sz="4000" dirty="0" smtClean="0"/>
              <a:t> কাজ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27463" y="3977384"/>
            <a:ext cx="10071847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হার্ডডিস্ক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(Hard Disk)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কিভাবে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কাজ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075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83" y="424134"/>
            <a:ext cx="3383280" cy="3383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77294" y="3912261"/>
            <a:ext cx="2318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সিডি</a:t>
            </a:r>
            <a:r>
              <a:rPr lang="en-US" sz="3600" dirty="0" smtClean="0"/>
              <a:t>/</a:t>
            </a:r>
            <a:r>
              <a:rPr lang="en-US" sz="3600" dirty="0" err="1" smtClean="0"/>
              <a:t>ডিভিডি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00445" y="4663440"/>
            <a:ext cx="1170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পাতলা</a:t>
            </a:r>
            <a:r>
              <a:rPr lang="en-US" sz="3600" dirty="0" smtClean="0"/>
              <a:t> </a:t>
            </a:r>
            <a:r>
              <a:rPr lang="en-US" sz="3600" dirty="0" err="1" smtClean="0"/>
              <a:t>অ্যলুমিনিয়াম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পাত</a:t>
            </a:r>
            <a:r>
              <a:rPr lang="en-US" sz="3600" dirty="0" smtClean="0"/>
              <a:t> </a:t>
            </a:r>
            <a:r>
              <a:rPr lang="en-US" sz="3600" dirty="0" err="1" smtClean="0"/>
              <a:t>থাকে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যা</a:t>
            </a:r>
            <a:r>
              <a:rPr lang="en-US" sz="3600" dirty="0" smtClean="0"/>
              <a:t> </a:t>
            </a:r>
            <a:r>
              <a:rPr lang="en-US" sz="3600" dirty="0" err="1" smtClean="0"/>
              <a:t>দু-পাশে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পলিকার্বনেট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প্লাস্টিক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দ্বারা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সুরক্ষিত</a:t>
            </a:r>
            <a:r>
              <a:rPr lang="en-US" sz="3600" dirty="0" smtClean="0"/>
              <a:t>। 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0445" y="5309771"/>
            <a:ext cx="1170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সিডি</a:t>
            </a:r>
            <a:r>
              <a:rPr lang="en-US" sz="3600" dirty="0" smtClean="0"/>
              <a:t>/</a:t>
            </a:r>
            <a:r>
              <a:rPr lang="en-US" sz="3600" dirty="0" err="1" smtClean="0"/>
              <a:t>ডিভিডিতে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তথ্য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রাখতে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লেজার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রশ্মি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ব্যবহার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026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26383553"/>
              </p:ext>
            </p:extLst>
          </p:nvPr>
        </p:nvGraphicFramePr>
        <p:xfrm>
          <a:off x="182880" y="1026942"/>
          <a:ext cx="11633982" cy="5697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25748" y="253219"/>
            <a:ext cx="8398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সিডি</a:t>
            </a:r>
            <a:r>
              <a:rPr lang="en-US" sz="3600" dirty="0" smtClean="0"/>
              <a:t>/</a:t>
            </a:r>
            <a:r>
              <a:rPr lang="en-US" sz="3600" dirty="0" err="1" smtClean="0"/>
              <a:t>ডিভিডির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জনপ্রিয়তার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কারন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758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DC8961-2682-4417-B6DE-026859770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41DC8961-2682-4417-B6DE-026859770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41DC8961-2682-4417-B6DE-026859770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41DC8961-2682-4417-B6DE-026859770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BDBF0-B88A-4BC1-9F13-6018D06E0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DE4BDBF0-B88A-4BC1-9F13-6018D06E0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DE4BDBF0-B88A-4BC1-9F13-6018D06E0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DE4BDBF0-B88A-4BC1-9F13-6018D06E0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8C489F-9B12-45C5-945F-B51E3A363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FC8C489F-9B12-45C5-945F-B51E3A363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FC8C489F-9B12-45C5-945F-B51E3A363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FC8C489F-9B12-45C5-945F-B51E3A363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0DFE4D-5BD8-4C9F-BF9F-69C2FE957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E50DFE4D-5BD8-4C9F-BF9F-69C2FE957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E50DFE4D-5BD8-4C9F-BF9F-69C2FE957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E50DFE4D-5BD8-4C9F-BF9F-69C2FE957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6BCCB2-ECA7-437F-AFC0-FE0B8E266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FC6BCCB2-ECA7-437F-AFC0-FE0B8E266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FC6BCCB2-ECA7-437F-AFC0-FE0B8E266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FC6BCCB2-ECA7-437F-AFC0-FE0B8E266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ADCDF9-0EA5-455F-97BA-D741D0DF6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5ADCDF9-0EA5-455F-97BA-D741D0DF6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75ADCDF9-0EA5-455F-97BA-D741D0DF6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75ADCDF9-0EA5-455F-97BA-D741D0DF6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389F20-C29C-4777-8E6A-52568A747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76389F20-C29C-4777-8E6A-52568A747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76389F20-C29C-4777-8E6A-52568A747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76389F20-C29C-4777-8E6A-52568A747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A8DF9E-3FCE-4697-85C7-780A591DB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56A8DF9E-3FCE-4697-85C7-780A591DB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56A8DF9E-3FCE-4697-85C7-780A591DB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56A8DF9E-3FCE-4697-85C7-780A591DB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D71007-A1E0-4394-AC92-789740646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9AD71007-A1E0-4394-AC92-789740646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9AD71007-A1E0-4394-AC92-789740646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9AD71007-A1E0-4394-AC92-789740646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5B8B52-7718-4144-B285-BDD9A57FB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B95B8B52-7718-4144-B285-BDD9A57FB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B95B8B52-7718-4144-B285-BDD9A57FB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B95B8B52-7718-4144-B285-BDD9A57FB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01F65D-38AD-49D2-A777-F5AB005B6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EA01F65D-38AD-49D2-A777-F5AB005B6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EA01F65D-38AD-49D2-A777-F5AB005B6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EA01F65D-38AD-49D2-A777-F5AB005B6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1156" y="1726602"/>
            <a:ext cx="3775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পেন</a:t>
            </a:r>
            <a:r>
              <a:rPr lang="en-US" sz="3200" dirty="0" smtClean="0"/>
              <a:t> </a:t>
            </a:r>
            <a:r>
              <a:rPr lang="en-US" sz="3200" dirty="0" err="1" smtClean="0"/>
              <a:t>ড্রাইভ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63426" y="3839203"/>
            <a:ext cx="883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এক</a:t>
            </a:r>
            <a:r>
              <a:rPr lang="en-US" sz="3600" dirty="0" smtClean="0"/>
              <a:t> </a:t>
            </a:r>
            <a:r>
              <a:rPr lang="en-US" sz="3600" dirty="0" err="1" smtClean="0"/>
              <a:t>কম্পিউটার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থেকে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কম্পিউটারে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সহজে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তথ্য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নেয়া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যায়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63" y="557498"/>
            <a:ext cx="3011355" cy="2826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304" y="605820"/>
            <a:ext cx="2826340" cy="2826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63426" y="4588498"/>
            <a:ext cx="883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৩২ </a:t>
            </a:r>
            <a:r>
              <a:rPr lang="en-US" sz="3600" dirty="0" err="1" smtClean="0"/>
              <a:t>মেগাবাইট</a:t>
            </a:r>
            <a:r>
              <a:rPr lang="en-US" sz="3600" dirty="0" smtClean="0"/>
              <a:t> </a:t>
            </a:r>
            <a:r>
              <a:rPr lang="en-US" sz="3600" dirty="0" err="1" smtClean="0"/>
              <a:t>ধারন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ক্ষমতা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নিয়ে</a:t>
            </a:r>
            <a:r>
              <a:rPr lang="en-US" sz="3600" dirty="0" smtClean="0"/>
              <a:t> ২০০০ </a:t>
            </a:r>
            <a:r>
              <a:rPr lang="en-US" sz="3600" dirty="0" err="1" smtClean="0"/>
              <a:t>সালে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বাজারে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আসে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363426" y="5282165"/>
            <a:ext cx="9400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মূল্য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তুলনামূলক</a:t>
            </a:r>
            <a:r>
              <a:rPr lang="en-US" sz="3600" dirty="0" smtClean="0"/>
              <a:t> </a:t>
            </a:r>
            <a:r>
              <a:rPr lang="en-US" sz="3600" dirty="0" err="1" smtClean="0"/>
              <a:t>কম</a:t>
            </a:r>
            <a:r>
              <a:rPr lang="en-US" sz="3600" dirty="0" smtClean="0"/>
              <a:t>, </a:t>
            </a:r>
            <a:r>
              <a:rPr lang="en-US" sz="3600" dirty="0" err="1" smtClean="0"/>
              <a:t>সিডি-ডিভিডির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তুলনায়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টেকেও</a:t>
            </a:r>
            <a:r>
              <a:rPr lang="en-US" sz="3600" dirty="0" smtClean="0"/>
              <a:t> </a:t>
            </a:r>
            <a:r>
              <a:rPr lang="en-US" sz="3600" dirty="0" err="1" smtClean="0"/>
              <a:t>বেশী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দিন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322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04" y="274322"/>
            <a:ext cx="3466420" cy="3452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072958" y="3853543"/>
            <a:ext cx="3775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মেমোরি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কার্ড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05839" y="4565433"/>
            <a:ext cx="9470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মাইক্রোচিপ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সংযুক্ত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কার্ড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মেমোরি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কার্ড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05839" y="5338879"/>
            <a:ext cx="9339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এটি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ব্যবহার</a:t>
            </a:r>
            <a:r>
              <a:rPr lang="en-US" sz="3600" dirty="0" smtClean="0"/>
              <a:t> </a:t>
            </a:r>
            <a:r>
              <a:rPr lang="en-US" sz="3600" dirty="0" err="1"/>
              <a:t>করতে</a:t>
            </a:r>
            <a:r>
              <a:rPr lang="en-US" sz="3600" dirty="0"/>
              <a:t> </a:t>
            </a:r>
            <a:r>
              <a:rPr lang="en-US" sz="3600" dirty="0" err="1"/>
              <a:t>কার্ড</a:t>
            </a:r>
            <a:r>
              <a:rPr lang="en-US" sz="3600" dirty="0"/>
              <a:t> </a:t>
            </a:r>
            <a:r>
              <a:rPr lang="en-US" sz="3600" dirty="0" err="1"/>
              <a:t>রিডার</a:t>
            </a:r>
            <a:r>
              <a:rPr lang="en-US" sz="3600" dirty="0"/>
              <a:t> </a:t>
            </a:r>
            <a:r>
              <a:rPr lang="en-US" sz="3600" dirty="0" err="1" smtClean="0"/>
              <a:t>অথবা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নির্ধারিত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স্লট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প্রয়োজন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05838" y="5985210"/>
            <a:ext cx="10763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MP</a:t>
            </a:r>
            <a:r>
              <a:rPr lang="en-US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3 </a:t>
            </a:r>
            <a:r>
              <a:rPr lang="en-US" sz="3600" dirty="0" err="1" smtClean="0"/>
              <a:t>বা</a:t>
            </a:r>
            <a:r>
              <a:rPr lang="en-US" sz="3600" dirty="0" smtClean="0"/>
              <a:t> </a:t>
            </a:r>
            <a:r>
              <a:rPr lang="en-US" sz="3600" dirty="0" smtClean="0"/>
              <a:t>MP</a:t>
            </a:r>
            <a:r>
              <a:rPr lang="en-US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4,</a:t>
            </a:r>
            <a:r>
              <a:rPr lang="en-US" sz="3600" dirty="0" smtClean="0"/>
              <a:t> </a:t>
            </a:r>
            <a:r>
              <a:rPr lang="en-US" sz="3600" dirty="0" err="1" smtClean="0"/>
              <a:t>ডিজিটাল</a:t>
            </a:r>
            <a:r>
              <a:rPr lang="en-US" sz="3600" dirty="0" smtClean="0"/>
              <a:t> </a:t>
            </a:r>
            <a:r>
              <a:rPr lang="en-US" sz="3600" dirty="0" err="1" smtClean="0"/>
              <a:t>ক্যামেরা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স্মার্টফোনে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ব্যাপক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ব্যবহৃত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1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9468" y="1580222"/>
            <a:ext cx="7615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দলীয়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30628" y="3474720"/>
            <a:ext cx="119133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 smtClean="0"/>
              <a:t>তথ্য</a:t>
            </a:r>
            <a:r>
              <a:rPr lang="en-US" sz="3500" dirty="0" smtClean="0"/>
              <a:t> </a:t>
            </a:r>
            <a:r>
              <a:rPr lang="en-US" sz="3500" dirty="0" err="1" smtClean="0"/>
              <a:t>সংরক্ষণের</a:t>
            </a:r>
            <a:r>
              <a:rPr lang="en-US" sz="3500" dirty="0" smtClean="0"/>
              <a:t> </a:t>
            </a:r>
            <a:r>
              <a:rPr lang="en-US" sz="3500" dirty="0" err="1" smtClean="0"/>
              <a:t>জন্য</a:t>
            </a:r>
            <a:r>
              <a:rPr lang="en-US" sz="3500" dirty="0" smtClean="0"/>
              <a:t> </a:t>
            </a:r>
            <a:r>
              <a:rPr lang="en-US" sz="3500" dirty="0" err="1" smtClean="0"/>
              <a:t>সিডি</a:t>
            </a:r>
            <a:r>
              <a:rPr lang="en-US" sz="3500" dirty="0" smtClean="0"/>
              <a:t> </a:t>
            </a:r>
            <a:r>
              <a:rPr lang="en-US" sz="3500" dirty="0" err="1" smtClean="0"/>
              <a:t>এবং</a:t>
            </a:r>
            <a:r>
              <a:rPr lang="en-US" sz="3500" dirty="0" smtClean="0"/>
              <a:t> </a:t>
            </a:r>
            <a:r>
              <a:rPr lang="en-US" sz="3500" dirty="0" err="1" smtClean="0"/>
              <a:t>পেন</a:t>
            </a:r>
            <a:r>
              <a:rPr lang="en-US" sz="3500" dirty="0" smtClean="0"/>
              <a:t> </a:t>
            </a:r>
            <a:r>
              <a:rPr lang="en-US" sz="3500" dirty="0" err="1" smtClean="0"/>
              <a:t>ড্রাইভের</a:t>
            </a:r>
            <a:r>
              <a:rPr lang="en-US" sz="3500" dirty="0" smtClean="0"/>
              <a:t> </a:t>
            </a:r>
            <a:r>
              <a:rPr lang="en-US" sz="3500" dirty="0" err="1" smtClean="0"/>
              <a:t>মধ্য</a:t>
            </a:r>
            <a:r>
              <a:rPr lang="en-US" sz="3500" dirty="0" smtClean="0"/>
              <a:t> </a:t>
            </a:r>
            <a:r>
              <a:rPr lang="en-US" sz="3500" dirty="0" err="1" smtClean="0"/>
              <a:t>কোনটি</a:t>
            </a:r>
            <a:r>
              <a:rPr lang="en-US" sz="3500" dirty="0" smtClean="0"/>
              <a:t> </a:t>
            </a:r>
            <a:r>
              <a:rPr lang="en-US" sz="3500" dirty="0" err="1" smtClean="0"/>
              <a:t>বেশী</a:t>
            </a:r>
            <a:r>
              <a:rPr lang="en-US" sz="3500" dirty="0" smtClean="0"/>
              <a:t> </a:t>
            </a:r>
            <a:r>
              <a:rPr lang="en-US" sz="3500" dirty="0" err="1" smtClean="0"/>
              <a:t>উপযোগী</a:t>
            </a:r>
            <a:r>
              <a:rPr lang="en-US" sz="3500" dirty="0" smtClean="0"/>
              <a:t>? </a:t>
            </a:r>
            <a:r>
              <a:rPr lang="en-US" sz="3500" dirty="0" err="1" smtClean="0"/>
              <a:t>যুক্তি</a:t>
            </a:r>
            <a:r>
              <a:rPr lang="en-US" sz="3500" dirty="0" smtClean="0"/>
              <a:t> </a:t>
            </a:r>
            <a:r>
              <a:rPr lang="en-US" sz="3500" dirty="0" err="1" smtClean="0"/>
              <a:t>দাও</a:t>
            </a:r>
            <a:r>
              <a:rPr lang="en-US" sz="3500" dirty="0" smtClean="0"/>
              <a:t>।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89476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5075" y="295481"/>
            <a:ext cx="5564777" cy="830997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মূল্যায়ণ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1214" y="2161955"/>
            <a:ext cx="8601508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/>
              <a:t>২। </a:t>
            </a:r>
            <a:r>
              <a:rPr lang="en-US" sz="4000" dirty="0" err="1" smtClean="0"/>
              <a:t>কত</a:t>
            </a:r>
            <a:r>
              <a:rPr lang="en-US" sz="4000" dirty="0" smtClean="0"/>
              <a:t> </a:t>
            </a:r>
            <a:r>
              <a:rPr lang="en-US" sz="4000" dirty="0" err="1" smtClean="0"/>
              <a:t>সালে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প্রথম</a:t>
            </a:r>
            <a:r>
              <a:rPr lang="en-US" sz="4000" dirty="0"/>
              <a:t> </a:t>
            </a:r>
            <a:r>
              <a:rPr lang="en-US" sz="4000" dirty="0" err="1" smtClean="0"/>
              <a:t>হার্ডডিস্ক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ব্যবহৃত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r>
              <a:rPr lang="bn-IN" sz="4000" dirty="0" smtClean="0"/>
              <a:t>?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731213" y="3046076"/>
            <a:ext cx="8601508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/>
              <a:t>৩। </a:t>
            </a:r>
            <a:r>
              <a:rPr lang="en-US" sz="4000" dirty="0" err="1" smtClean="0"/>
              <a:t>প্লটার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bn-IN" sz="4000" dirty="0" smtClean="0"/>
              <a:t>?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737937" y="1277833"/>
            <a:ext cx="8601508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/>
              <a:t>১। </a:t>
            </a:r>
            <a:r>
              <a:rPr lang="en-US" sz="4000" dirty="0" err="1" smtClean="0"/>
              <a:t>আইসিটি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যন্ত্রের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প্রধান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বৈশিষ্ট্য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bn-IN" sz="4000" dirty="0" smtClean="0"/>
              <a:t>?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737937" y="3930197"/>
            <a:ext cx="8601508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/>
              <a:t>৫। </a:t>
            </a:r>
            <a:r>
              <a:rPr lang="en-US" sz="4000" dirty="0" err="1" smtClean="0"/>
              <a:t>কোন</a:t>
            </a:r>
            <a:r>
              <a:rPr lang="en-US" sz="4000" dirty="0" smtClean="0"/>
              <a:t> </a:t>
            </a:r>
            <a:r>
              <a:rPr lang="en-US" sz="4000" dirty="0" err="1" smtClean="0"/>
              <a:t>হার্ডডিস্ক</a:t>
            </a:r>
            <a:r>
              <a:rPr lang="en-US" sz="4000" dirty="0" smtClean="0"/>
              <a:t> </a:t>
            </a:r>
            <a:r>
              <a:rPr lang="en-US" sz="4000" dirty="0" err="1" smtClean="0"/>
              <a:t>স্থায়ীভাবে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লাগানো</a:t>
            </a:r>
            <a:r>
              <a:rPr lang="en-US" sz="4000" dirty="0" smtClean="0"/>
              <a:t> </a:t>
            </a:r>
            <a:r>
              <a:rPr lang="en-US" sz="4000" dirty="0" err="1" smtClean="0"/>
              <a:t>থাকে</a:t>
            </a:r>
            <a:r>
              <a:rPr lang="bn-IN" sz="4000" dirty="0" smtClean="0"/>
              <a:t>?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737937" y="4814318"/>
            <a:ext cx="8601508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৬</a:t>
            </a:r>
            <a:r>
              <a:rPr lang="bn-IN" sz="4000" dirty="0" smtClean="0"/>
              <a:t>। </a:t>
            </a:r>
            <a:r>
              <a:rPr lang="en-US" sz="4000" dirty="0" err="1" smtClean="0"/>
              <a:t>পেন</a:t>
            </a:r>
            <a:r>
              <a:rPr lang="en-US" sz="4000" dirty="0" smtClean="0"/>
              <a:t> </a:t>
            </a:r>
            <a:r>
              <a:rPr lang="en-US" sz="4000" dirty="0" err="1" smtClean="0"/>
              <a:t>ড্রাইভ</a:t>
            </a:r>
            <a:r>
              <a:rPr lang="en-US" sz="4000" dirty="0" smtClean="0"/>
              <a:t> </a:t>
            </a:r>
            <a:r>
              <a:rPr lang="en-US" sz="4000" dirty="0" err="1" smtClean="0"/>
              <a:t>কত</a:t>
            </a:r>
            <a:r>
              <a:rPr lang="en-US" sz="4000" dirty="0" smtClean="0"/>
              <a:t> </a:t>
            </a:r>
            <a:r>
              <a:rPr lang="en-US" sz="4000" dirty="0" err="1" smtClean="0"/>
              <a:t>সালে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বাজারে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আসে</a:t>
            </a:r>
            <a:r>
              <a:rPr lang="bn-IN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8376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3670663"/>
            <a:ext cx="53492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1F497D">
                    <a:lumMod val="60000"/>
                    <a:lumOff val="40000"/>
                  </a:srgbClr>
                </a:solidFill>
                <a:latin typeface="NikoshBAN"/>
                <a:cs typeface="NikoshBAN"/>
              </a:rPr>
              <a:t>মোঃ মাছুম বিল্লাহ</a:t>
            </a:r>
          </a:p>
          <a:p>
            <a:pPr algn="ctr"/>
            <a:r>
              <a:rPr lang="bn-BD" sz="2800" dirty="0">
                <a:solidFill>
                  <a:srgbClr val="4BACC6">
                    <a:lumMod val="75000"/>
                  </a:srgbClr>
                </a:solidFill>
                <a:latin typeface="NikoshBAN"/>
                <a:cs typeface="NikoshBAN"/>
              </a:rPr>
              <a:t>সহকারী শিক্ষক </a:t>
            </a:r>
            <a:r>
              <a:rPr lang="en-US" sz="2800" dirty="0">
                <a:solidFill>
                  <a:srgbClr val="4BACC6">
                    <a:lumMod val="75000"/>
                  </a:srgbClr>
                </a:solidFill>
                <a:latin typeface="NikoshBAN"/>
                <a:cs typeface="NikoshBAN"/>
              </a:rPr>
              <a:t>(ICT)</a:t>
            </a:r>
            <a:endParaRPr lang="bn-BD" sz="2800" dirty="0">
              <a:solidFill>
                <a:srgbClr val="4BACC6">
                  <a:lumMod val="75000"/>
                </a:srgbClr>
              </a:solidFill>
              <a:latin typeface="NikoshBAN"/>
              <a:cs typeface="NikoshBAN"/>
            </a:endParaRPr>
          </a:p>
          <a:p>
            <a:pPr algn="ctr"/>
            <a:r>
              <a:rPr lang="bn-BD" sz="2800" dirty="0">
                <a:latin typeface="NikoshBAN"/>
                <a:cs typeface="NikoshBAN"/>
              </a:rPr>
              <a:t>চামী মোসলেমিয়া দাখিল মাদ্রাসা ।</a:t>
            </a:r>
          </a:p>
          <a:p>
            <a:pPr algn="ctr"/>
            <a:r>
              <a:rPr lang="en-US" sz="2800" dirty="0" err="1">
                <a:solidFill>
                  <a:prstClr val="black"/>
                </a:solidFill>
                <a:latin typeface="NikoshBAN"/>
                <a:cs typeface="NikoshBAN"/>
              </a:rPr>
              <a:t>রাজাবাড়ী</a:t>
            </a:r>
            <a:r>
              <a:rPr lang="en-US" sz="2800" dirty="0">
                <a:solidFill>
                  <a:prstClr val="black"/>
                </a:solidFill>
                <a:latin typeface="NikoshBAN"/>
                <a:cs typeface="NikoshB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NikoshBAN"/>
                <a:cs typeface="NikoshBAN"/>
              </a:rPr>
              <a:t>নেছারাবাদ</a:t>
            </a:r>
            <a:r>
              <a:rPr lang="en-US" sz="2800" dirty="0">
                <a:solidFill>
                  <a:prstClr val="black"/>
                </a:solidFill>
                <a:latin typeface="NikoshBAN"/>
                <a:cs typeface="NikoshB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NikoshBAN"/>
                <a:cs typeface="NikoshBAN"/>
              </a:rPr>
              <a:t>পিরোজপুর</a:t>
            </a:r>
            <a:r>
              <a:rPr lang="en-US" sz="2800" dirty="0">
                <a:solidFill>
                  <a:prstClr val="black"/>
                </a:solidFill>
                <a:latin typeface="NikoshBAN"/>
                <a:cs typeface="NikoshBAN"/>
              </a:rPr>
              <a:t>।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NikoshBAN"/>
                <a:cs typeface="NikoshBAN"/>
              </a:rPr>
              <a:t>ই-</a:t>
            </a:r>
            <a:r>
              <a:rPr lang="en-US" sz="2400" dirty="0" err="1">
                <a:solidFill>
                  <a:prstClr val="black"/>
                </a:solidFill>
                <a:latin typeface="NikoshBAN"/>
                <a:cs typeface="NikoshBAN"/>
              </a:rPr>
              <a:t>মেইল</a:t>
            </a:r>
            <a:r>
              <a:rPr lang="en-US" sz="2400" dirty="0">
                <a:solidFill>
                  <a:prstClr val="black"/>
                </a:solidFill>
                <a:latin typeface="NikoshBAN"/>
                <a:cs typeface="NikoshBAN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NikoshBAN"/>
                <a:cs typeface="NikoshBAN"/>
                <a:hlinkClick r:id="rId2"/>
              </a:rPr>
              <a:t>masum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1976</a:t>
            </a:r>
            <a:r>
              <a:rPr lang="en-US" sz="2400" dirty="0">
                <a:solidFill>
                  <a:prstClr val="black"/>
                </a:solidFill>
                <a:latin typeface="NikoshBAN"/>
                <a:cs typeface="NikoshBAN"/>
                <a:hlinkClick r:id="rId2"/>
              </a:rPr>
              <a:t>m@gmail.com</a:t>
            </a:r>
            <a:endParaRPr lang="en-US" sz="2400" dirty="0">
              <a:solidFill>
                <a:prstClr val="black"/>
              </a:solidFill>
              <a:latin typeface="NikoshBAN"/>
              <a:cs typeface="NikoshBAN"/>
            </a:endParaRPr>
          </a:p>
          <a:p>
            <a:pPr algn="ctr"/>
            <a:r>
              <a:rPr lang="en-US" sz="2400" dirty="0" err="1">
                <a:solidFill>
                  <a:prstClr val="black"/>
                </a:solidFill>
                <a:latin typeface="NikoshBAN"/>
                <a:cs typeface="NikoshBAN"/>
              </a:rPr>
              <a:t>মোবাইল</a:t>
            </a:r>
            <a:r>
              <a:rPr lang="en-US" sz="2400" dirty="0">
                <a:solidFill>
                  <a:prstClr val="black"/>
                </a:solidFill>
                <a:latin typeface="NikoshBAN"/>
                <a:cs typeface="NikoshBAN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01740971253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65916" y="3657600"/>
            <a:ext cx="4497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4000" b="1" dirty="0">
                <a:ln/>
                <a:latin typeface="NikoshBAN"/>
                <a:cs typeface="NikoshBAN"/>
              </a:rPr>
              <a:t>শ্রে</a:t>
            </a:r>
            <a:r>
              <a:rPr lang="en-US" sz="4000" b="1" dirty="0" err="1">
                <a:ln/>
                <a:latin typeface="NikoshBAN"/>
                <a:cs typeface="NikoshBAN"/>
              </a:rPr>
              <a:t>ণি</a:t>
            </a:r>
            <a:r>
              <a:rPr lang="en-US" sz="4000" b="1" dirty="0">
                <a:ln/>
                <a:latin typeface="NikoshBAN"/>
                <a:cs typeface="NikoshBAN"/>
              </a:rPr>
              <a:t>: </a:t>
            </a:r>
            <a:r>
              <a:rPr lang="en-US" sz="4000" b="1" dirty="0" err="1" smtClean="0">
                <a:ln/>
                <a:latin typeface="NikoshBAN"/>
                <a:cs typeface="NikoshBAN"/>
              </a:rPr>
              <a:t>সপ্তম</a:t>
            </a:r>
            <a:endParaRPr lang="bn-BD" sz="4000" b="1" dirty="0">
              <a:ln/>
              <a:latin typeface="NikoshBAN"/>
              <a:cs typeface="NikoshBAN"/>
            </a:endParaRPr>
          </a:p>
          <a:p>
            <a:pPr marL="342900" indent="-342900" algn="ctr">
              <a:defRPr/>
            </a:pPr>
            <a:r>
              <a:rPr lang="bn-BD" sz="2800" b="1" dirty="0">
                <a:ln/>
                <a:solidFill>
                  <a:srgbClr val="009900"/>
                </a:solidFill>
                <a:latin typeface="NikoshBAN"/>
                <a:cs typeface="NikoshBAN"/>
              </a:rPr>
              <a:t>বিষয়</a:t>
            </a:r>
            <a:r>
              <a:rPr lang="en-US" sz="2800" b="1" dirty="0">
                <a:ln/>
                <a:solidFill>
                  <a:srgbClr val="009900"/>
                </a:solidFill>
                <a:latin typeface="NikoshBAN"/>
                <a:cs typeface="NikoshBAN"/>
              </a:rPr>
              <a:t>:</a:t>
            </a:r>
            <a:r>
              <a:rPr lang="bn-BD" sz="2800" b="1" dirty="0">
                <a:ln/>
                <a:solidFill>
                  <a:srgbClr val="009900"/>
                </a:solidFill>
                <a:latin typeface="NikoshBAN"/>
                <a:cs typeface="NikoshBAN"/>
              </a:rPr>
              <a:t> </a:t>
            </a:r>
            <a:r>
              <a:rPr lang="bn-IN" sz="2800" b="1" dirty="0" smtClean="0">
                <a:ln/>
                <a:solidFill>
                  <a:srgbClr val="009900"/>
                </a:solidFill>
                <a:latin typeface="NikoshBAN"/>
                <a:cs typeface="NikoshBAN"/>
              </a:rPr>
              <a:t>তথ্য ও যোগাযোগ প্রযুক্তি</a:t>
            </a:r>
            <a:endParaRPr lang="en-US" sz="2800" b="1" dirty="0">
              <a:ln/>
              <a:solidFill>
                <a:srgbClr val="009900"/>
              </a:solidFill>
              <a:latin typeface="NikoshBAN"/>
              <a:cs typeface="NikoshBAN"/>
            </a:endParaRPr>
          </a:p>
          <a:p>
            <a:pPr marL="342900" indent="-342900" algn="ctr">
              <a:defRPr/>
            </a:pPr>
            <a:r>
              <a:rPr lang="en-US" sz="2800" b="1" dirty="0" err="1" smtClean="0">
                <a:ln/>
                <a:solidFill>
                  <a:srgbClr val="4F032E"/>
                </a:solidFill>
                <a:latin typeface="NikoshBAN"/>
                <a:cs typeface="NikoshBAN"/>
              </a:rPr>
              <a:t>অধ্যায়</a:t>
            </a:r>
            <a:r>
              <a:rPr lang="bn-IN" sz="2800" b="1" dirty="0" smtClean="0">
                <a:ln/>
                <a:solidFill>
                  <a:srgbClr val="4F032E"/>
                </a:solidFill>
                <a:latin typeface="NikoshBAN"/>
                <a:cs typeface="NikoshBAN"/>
              </a:rPr>
              <a:t>ঃ</a:t>
            </a:r>
            <a:r>
              <a:rPr lang="en-US" sz="2800" b="1" dirty="0" smtClean="0">
                <a:ln/>
                <a:solidFill>
                  <a:srgbClr val="4F032E"/>
                </a:solidFill>
                <a:latin typeface="NikoshBAN"/>
                <a:cs typeface="NikoshBAN"/>
              </a:rPr>
              <a:t> </a:t>
            </a:r>
            <a:r>
              <a:rPr lang="en-US" sz="2800" b="1" dirty="0" err="1" smtClean="0">
                <a:ln/>
                <a:solidFill>
                  <a:srgbClr val="4F032E"/>
                </a:solidFill>
                <a:latin typeface="NikoshBAN"/>
                <a:cs typeface="NikoshBAN"/>
              </a:rPr>
              <a:t>দ্বিতীয়</a:t>
            </a:r>
            <a:endParaRPr lang="en-US" sz="2800" b="1" dirty="0" smtClean="0">
              <a:ln/>
              <a:solidFill>
                <a:srgbClr val="4F032E"/>
              </a:solidFill>
              <a:latin typeface="NikoshBAN"/>
              <a:cs typeface="NikoshBAN"/>
            </a:endParaRPr>
          </a:p>
          <a:p>
            <a:pPr marL="342900" indent="-342900" algn="ctr">
              <a:defRPr/>
            </a:pPr>
            <a:r>
              <a:rPr lang="en-US" sz="2800" b="1" dirty="0" err="1" smtClean="0">
                <a:ln/>
                <a:solidFill>
                  <a:srgbClr val="4F032E"/>
                </a:solidFill>
                <a:latin typeface="NikoshBAN"/>
                <a:cs typeface="NikoshBAN"/>
              </a:rPr>
              <a:t>পাঠ</a:t>
            </a:r>
            <a:r>
              <a:rPr lang="en-US" sz="2800" b="1" dirty="0" smtClean="0">
                <a:ln/>
                <a:solidFill>
                  <a:srgbClr val="4F032E"/>
                </a:solidFill>
                <a:latin typeface="NikoshBAN"/>
                <a:cs typeface="NikoshBAN"/>
              </a:rPr>
              <a:t>: ১১</a:t>
            </a:r>
            <a:endParaRPr lang="en-US" sz="2800" b="1" dirty="0">
              <a:ln/>
              <a:solidFill>
                <a:srgbClr val="4F032E"/>
              </a:solidFill>
              <a:latin typeface="NikoshBAN"/>
              <a:cs typeface="NikoshBAN"/>
            </a:endParaRPr>
          </a:p>
          <a:p>
            <a:pPr marL="342900" indent="-342900" algn="ctr">
              <a:defRPr/>
            </a:pPr>
            <a:r>
              <a:rPr lang="en-US" sz="2800" b="1" dirty="0" err="1" smtClean="0">
                <a:ln/>
                <a:solidFill>
                  <a:prstClr val="black"/>
                </a:solidFill>
                <a:latin typeface="NikoshBAN"/>
                <a:cs typeface="NikoshBAN"/>
              </a:rPr>
              <a:t>সময়</a:t>
            </a:r>
            <a:r>
              <a:rPr lang="en-US" sz="2800" b="1" dirty="0">
                <a:ln/>
                <a:solidFill>
                  <a:prstClr val="black"/>
                </a:solidFill>
                <a:latin typeface="NikoshBAN"/>
                <a:cs typeface="NikoshBAN"/>
              </a:rPr>
              <a:t>: ৫০ </a:t>
            </a:r>
            <a:r>
              <a:rPr lang="en-US" sz="2800" b="1" dirty="0" err="1">
                <a:ln/>
                <a:solidFill>
                  <a:prstClr val="black"/>
                </a:solidFill>
                <a:latin typeface="NikoshBAN"/>
                <a:cs typeface="NikoshBAN"/>
              </a:rPr>
              <a:t>মিনিট</a:t>
            </a:r>
            <a:endParaRPr lang="en-US" sz="2800" b="1" dirty="0">
              <a:ln/>
              <a:solidFill>
                <a:prstClr val="black"/>
              </a:solidFill>
              <a:latin typeface="NikoshBAN"/>
              <a:cs typeface="NikoshBAN"/>
            </a:endParaRPr>
          </a:p>
          <a:p>
            <a:pPr marL="342900" indent="-342900" algn="ctr">
              <a:defRPr/>
            </a:pPr>
            <a:r>
              <a:rPr lang="en-US" sz="2800" b="1" dirty="0" err="1">
                <a:ln/>
                <a:solidFill>
                  <a:srgbClr val="003300"/>
                </a:solidFill>
                <a:latin typeface="NikoshBAN"/>
                <a:cs typeface="NikoshBAN"/>
              </a:rPr>
              <a:t>তারিখ</a:t>
            </a:r>
            <a:r>
              <a:rPr lang="en-US" sz="2800" b="1" dirty="0">
                <a:ln/>
                <a:solidFill>
                  <a:srgbClr val="003300"/>
                </a:solidFill>
                <a:latin typeface="NikoshBAN"/>
                <a:cs typeface="NikoshBAN"/>
              </a:rPr>
              <a:t>: 00/00/1</a:t>
            </a:r>
            <a:r>
              <a:rPr lang="bn-IN" sz="2800" b="1" dirty="0">
                <a:ln/>
                <a:solidFill>
                  <a:srgbClr val="003300"/>
                </a:solidFill>
                <a:latin typeface="NikoshBAN"/>
                <a:cs typeface="NikoshBAN"/>
              </a:rPr>
              <a:t>৯</a:t>
            </a:r>
            <a:r>
              <a:rPr lang="en-US" sz="2800" b="1" dirty="0" err="1">
                <a:ln/>
                <a:solidFill>
                  <a:srgbClr val="003300"/>
                </a:solidFill>
                <a:latin typeface="NikoshBAN"/>
                <a:cs typeface="NikoshBAN"/>
              </a:rPr>
              <a:t>ইং</a:t>
            </a:r>
            <a:r>
              <a:rPr lang="en-US" sz="2800" b="1" dirty="0">
                <a:ln/>
                <a:solidFill>
                  <a:srgbClr val="003300"/>
                </a:solidFill>
                <a:latin typeface="NikoshBAN"/>
                <a:cs typeface="NikoshBAN"/>
              </a:rPr>
              <a:t>।</a:t>
            </a:r>
            <a:endParaRPr lang="bn-BD" sz="2800" b="1" dirty="0">
              <a:ln/>
              <a:solidFill>
                <a:srgbClr val="003300"/>
              </a:solidFill>
              <a:latin typeface="NikoshBAN"/>
              <a:cs typeface="NikoshBAN"/>
            </a:endParaRPr>
          </a:p>
          <a:p>
            <a:endParaRPr lang="en-US" dirty="0">
              <a:solidFill>
                <a:prstClr val="black"/>
              </a:solidFill>
              <a:latin typeface="NikoshBAN"/>
              <a:cs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12" y="1576141"/>
            <a:ext cx="2650375" cy="29816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975860" y="522182"/>
            <a:ext cx="22098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/>
              </a:rPr>
              <a:t>পরিচিতি</a:t>
            </a:r>
            <a:endParaRPr lang="en-US" sz="54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926881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3074" y="1776549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বাড়ির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27217" y="3918858"/>
            <a:ext cx="7563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এক্সটারন্যাল</a:t>
            </a:r>
            <a:r>
              <a:rPr lang="en-US" sz="3600" dirty="0" smtClean="0"/>
              <a:t> </a:t>
            </a:r>
            <a:r>
              <a:rPr lang="en-US" sz="3600" dirty="0" err="1" smtClean="0"/>
              <a:t>হার্ডডিস্ক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ব্যবহারের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সুবিধা</a:t>
            </a:r>
            <a:r>
              <a:rPr lang="en-US" sz="3600" dirty="0" smtClean="0"/>
              <a:t> </a:t>
            </a:r>
            <a:r>
              <a:rPr lang="en-US" sz="3600" dirty="0" err="1" smtClean="0"/>
              <a:t>লিখে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আনবে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701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01" y="737039"/>
            <a:ext cx="7284809" cy="46738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376058" y="5497507"/>
            <a:ext cx="3017520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tx2">
                    <a:lumMod val="50000"/>
                  </a:schemeClr>
                </a:solidFill>
              </a:rPr>
              <a:t>ধন্যবাদ</a:t>
            </a:r>
            <a:endParaRPr lang="en-US" sz="7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7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5" y="290714"/>
            <a:ext cx="2789567" cy="2789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66" y="310334"/>
            <a:ext cx="2890991" cy="2789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659" y="310335"/>
            <a:ext cx="3395962" cy="2789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6" y="3803808"/>
            <a:ext cx="3352260" cy="2271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038871" y="4139123"/>
            <a:ext cx="596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উপরের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যন্ত্রগুলির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সাথে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নীচের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যন্ত্রটির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মূল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পার্থক্য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03437" y="3131597"/>
            <a:ext cx="2073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ক্যালকুলেটর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653014" y="3110272"/>
            <a:ext cx="2073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রেডিও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507554" y="3241218"/>
            <a:ext cx="2073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টিভি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184785" y="6103408"/>
            <a:ext cx="2073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কম্পিউটার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9833945" y="4139123"/>
            <a:ext cx="226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তথ্য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ধারণ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ক্ষমতা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105371" y="4705060"/>
            <a:ext cx="4402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যন্ত্রটির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তথ্য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ধারণ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ক্ষমতা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আছে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006149" y="4662343"/>
            <a:ext cx="188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কম্পিউটারের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038871" y="5267860"/>
            <a:ext cx="4866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কম্পিউটার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কোথায়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তথ্য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ধারণ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রাখে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798344" y="5185563"/>
            <a:ext cx="208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মেমোরিতে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48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20033"/>
            <a:ext cx="6152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মেমোরি</a:t>
            </a:r>
            <a:r>
              <a:rPr lang="en-US" sz="4800" dirty="0" smtClean="0"/>
              <a:t> ও </a:t>
            </a:r>
            <a:r>
              <a:rPr lang="en-US" sz="4800" dirty="0" err="1" smtClean="0"/>
              <a:t>স্টোরেজ</a:t>
            </a:r>
            <a:r>
              <a:rPr lang="en-US" sz="4800" dirty="0" smtClean="0"/>
              <a:t> </a:t>
            </a:r>
            <a:r>
              <a:rPr lang="en-US" sz="4800" dirty="0" err="1" smtClean="0"/>
              <a:t>ডিভাইস</a:t>
            </a:r>
            <a:endParaRPr lang="en-US" sz="4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889812" y="3435531"/>
            <a:ext cx="1997173" cy="0"/>
          </a:xfrm>
          <a:prstGeom prst="line">
            <a:avLst/>
          </a:prstGeom>
          <a:ln w="76200" cap="flat" cmpd="sng" algn="ctr">
            <a:solidFill>
              <a:srgbClr val="00B050"/>
            </a:solidFill>
            <a:prstDash val="dash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61" y="314005"/>
            <a:ext cx="2577742" cy="300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93" y="3884133"/>
            <a:ext cx="2887114" cy="2887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238" y="69660"/>
            <a:ext cx="2567224" cy="256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595" y="3516213"/>
            <a:ext cx="3177865" cy="281735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124876" y="2613652"/>
            <a:ext cx="17421" cy="683157"/>
          </a:xfrm>
          <a:prstGeom prst="line">
            <a:avLst/>
          </a:prstGeom>
          <a:ln w="76200" cap="flat" cmpd="sng" algn="ctr">
            <a:solidFill>
              <a:srgbClr val="00B050"/>
            </a:solidFill>
            <a:prstDash val="dash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42297" y="3654939"/>
            <a:ext cx="0" cy="665665"/>
          </a:xfrm>
          <a:prstGeom prst="line">
            <a:avLst/>
          </a:prstGeom>
          <a:ln w="76200" cap="flat" cmpd="sng" algn="ctr">
            <a:solidFill>
              <a:srgbClr val="00B050"/>
            </a:solidFill>
            <a:prstDash val="dash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66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465" y="1927149"/>
            <a:ext cx="6126483" cy="769441"/>
          </a:xfrm>
          <a:prstGeom prst="rect">
            <a:avLst/>
          </a:prstGeom>
          <a:noFill/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এই </a:t>
            </a:r>
            <a:r>
              <a:rPr lang="bn-IN" sz="4400" dirty="0"/>
              <a:t>পাঠ শেষে  শিক্ষার্থীরা-</a:t>
            </a:r>
            <a:r>
              <a:rPr lang="bn-IN" sz="4400" dirty="0" smtClean="0"/>
              <a:t>------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136466" y="1022327"/>
            <a:ext cx="3746383" cy="76944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/>
              <a:t> শিক্ষণফল-------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136465" y="2605952"/>
            <a:ext cx="9196255" cy="677108"/>
          </a:xfrm>
          <a:prstGeom prst="rect">
            <a:avLst/>
          </a:prstGeom>
          <a:noFill/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3800" dirty="0" smtClean="0"/>
              <a:t>১. </a:t>
            </a:r>
            <a:r>
              <a:rPr lang="en-US" sz="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হার্ডডিস্ক</a:t>
            </a:r>
            <a:r>
              <a:rPr lang="en-US" sz="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Hard Disk </a:t>
            </a:r>
            <a:r>
              <a:rPr lang="en-US" sz="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কি</a:t>
            </a:r>
            <a:r>
              <a:rPr lang="en-US" sz="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বলতে</a:t>
            </a:r>
            <a:r>
              <a:rPr lang="en-US" sz="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পারবে</a:t>
            </a:r>
            <a:r>
              <a:rPr lang="en-US" sz="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</a:t>
            </a:r>
            <a:r>
              <a:rPr lang="bn-IN" sz="3800" dirty="0" smtClean="0"/>
              <a:t>  </a:t>
            </a:r>
            <a:endParaRPr lang="en-US" sz="3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36465" y="3284755"/>
            <a:ext cx="9901651" cy="677108"/>
          </a:xfrm>
          <a:prstGeom prst="rect">
            <a:avLst/>
          </a:prstGeom>
          <a:noFill/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3800" dirty="0" smtClean="0"/>
              <a:t>২. </a:t>
            </a:r>
            <a:r>
              <a:rPr lang="en-US" sz="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হার্ডডিস্ক</a:t>
            </a:r>
            <a:r>
              <a:rPr lang="en-US" sz="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Hard Disk </a:t>
            </a:r>
            <a:r>
              <a:rPr lang="en-US" sz="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কিভাবে</a:t>
            </a:r>
            <a:r>
              <a:rPr lang="en-US" sz="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কাজ</a:t>
            </a:r>
            <a:r>
              <a:rPr lang="en-US" sz="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করে</a:t>
            </a:r>
            <a:r>
              <a:rPr lang="en-US" sz="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বলতে</a:t>
            </a:r>
            <a:r>
              <a:rPr lang="en-US" sz="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পারবে</a:t>
            </a:r>
            <a:r>
              <a:rPr lang="en-US" sz="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</a:t>
            </a:r>
            <a:endParaRPr lang="en-US" sz="3800" dirty="0"/>
          </a:p>
        </p:txBody>
      </p:sp>
      <p:sp>
        <p:nvSpPr>
          <p:cNvPr id="10" name="TextBox 9"/>
          <p:cNvSpPr txBox="1"/>
          <p:nvPr/>
        </p:nvSpPr>
        <p:spPr>
          <a:xfrm>
            <a:off x="1136465" y="3963558"/>
            <a:ext cx="10933615" cy="677108"/>
          </a:xfrm>
          <a:prstGeom prst="rect">
            <a:avLst/>
          </a:prstGeom>
          <a:noFill/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৩</a:t>
            </a:r>
            <a:r>
              <a:rPr lang="bn-IN" sz="3800" dirty="0" smtClean="0"/>
              <a:t>. </a:t>
            </a:r>
            <a:r>
              <a:rPr lang="en-US" sz="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সিডি</a:t>
            </a:r>
            <a:r>
              <a:rPr lang="en-US" sz="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/</a:t>
            </a:r>
            <a:r>
              <a:rPr lang="en-US" sz="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ডিভিডি</a:t>
            </a:r>
            <a:r>
              <a:rPr lang="en-US" sz="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(CD/DVD) </a:t>
            </a:r>
            <a:r>
              <a:rPr lang="en-US" sz="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জনপ্রিয়তার</a:t>
            </a:r>
            <a:r>
              <a:rPr lang="en-US" sz="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কারন</a:t>
            </a:r>
            <a:r>
              <a:rPr lang="en-US" sz="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ব্যখ্যা</a:t>
            </a:r>
            <a:r>
              <a:rPr lang="en-US" sz="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করতে</a:t>
            </a:r>
            <a:r>
              <a:rPr lang="en-US" sz="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পারবে</a:t>
            </a:r>
            <a:r>
              <a:rPr lang="en-US" sz="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</a:t>
            </a:r>
            <a:endParaRPr lang="en-US" sz="3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36464" y="4609889"/>
            <a:ext cx="10623565" cy="677108"/>
          </a:xfrm>
          <a:prstGeom prst="rect">
            <a:avLst/>
          </a:prstGeom>
          <a:noFill/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৪</a:t>
            </a:r>
            <a:r>
              <a:rPr lang="bn-IN" sz="3800" dirty="0" smtClean="0"/>
              <a:t>. </a:t>
            </a:r>
            <a:r>
              <a:rPr lang="en-US" sz="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ফ্ল্যাশ</a:t>
            </a:r>
            <a:r>
              <a:rPr lang="en-US" sz="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ড্রাইভ</a:t>
            </a:r>
            <a:r>
              <a:rPr lang="en-US" sz="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ও </a:t>
            </a:r>
            <a:r>
              <a:rPr lang="en-US" sz="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মেমোরি</a:t>
            </a:r>
            <a:r>
              <a:rPr lang="en-US" sz="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কার্ড</a:t>
            </a:r>
            <a:r>
              <a:rPr lang="en-US" sz="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-</a:t>
            </a:r>
            <a:r>
              <a:rPr lang="en-US" sz="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এর</a:t>
            </a:r>
            <a:r>
              <a:rPr lang="en-US" sz="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ব্যবহার</a:t>
            </a:r>
            <a:r>
              <a:rPr lang="en-US" sz="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লিখতে</a:t>
            </a:r>
            <a:r>
              <a:rPr lang="en-US" sz="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পারবে</a:t>
            </a:r>
            <a:r>
              <a:rPr lang="en-US" sz="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28827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12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54" y="545920"/>
            <a:ext cx="5377817" cy="3359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56" y="545920"/>
            <a:ext cx="5703976" cy="3359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3690" y="4101734"/>
            <a:ext cx="115083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/>
              <a:t>হার্ডডিস্ক</a:t>
            </a:r>
            <a:r>
              <a:rPr lang="en-US" sz="3400" dirty="0" smtClean="0"/>
              <a:t> </a:t>
            </a:r>
            <a:r>
              <a:rPr lang="en-US" sz="3400" dirty="0" err="1" smtClean="0"/>
              <a:t>হচ্ছে</a:t>
            </a:r>
            <a:r>
              <a:rPr lang="en-US" sz="3400" dirty="0" smtClean="0"/>
              <a:t> </a:t>
            </a:r>
            <a:r>
              <a:rPr lang="en-US" sz="3400" dirty="0" err="1" smtClean="0"/>
              <a:t>কম্পিউটার</a:t>
            </a:r>
            <a:r>
              <a:rPr lang="en-US" sz="3400" dirty="0" smtClean="0"/>
              <a:t> </a:t>
            </a:r>
            <a:r>
              <a:rPr lang="en-US" sz="3400" dirty="0" err="1" smtClean="0"/>
              <a:t>বা</a:t>
            </a:r>
            <a:r>
              <a:rPr lang="en-US" sz="3400" dirty="0" smtClean="0"/>
              <a:t> </a:t>
            </a:r>
            <a:r>
              <a:rPr lang="en-US" sz="3400" dirty="0" err="1" smtClean="0"/>
              <a:t>ল্যপটপে</a:t>
            </a:r>
            <a:r>
              <a:rPr lang="en-US" sz="3400" dirty="0" smtClean="0"/>
              <a:t> </a:t>
            </a:r>
            <a:r>
              <a:rPr lang="en-US" sz="3400" dirty="0" err="1" smtClean="0"/>
              <a:t>তথ্য</a:t>
            </a:r>
            <a:r>
              <a:rPr lang="en-US" sz="3400" dirty="0" smtClean="0"/>
              <a:t> </a:t>
            </a:r>
            <a:r>
              <a:rPr lang="en-US" sz="3400" dirty="0" err="1" smtClean="0"/>
              <a:t>সংরক্ষণের</a:t>
            </a:r>
            <a:r>
              <a:rPr lang="en-US" sz="3400" dirty="0" smtClean="0"/>
              <a:t> </a:t>
            </a:r>
            <a:r>
              <a:rPr lang="en-US" sz="3400" dirty="0" err="1" smtClean="0"/>
              <a:t>প্রধান</a:t>
            </a:r>
            <a:r>
              <a:rPr lang="en-US" sz="3400" dirty="0" smtClean="0"/>
              <a:t> </a:t>
            </a:r>
            <a:r>
              <a:rPr lang="en-US" sz="3400" dirty="0" err="1" smtClean="0"/>
              <a:t>যন্ত্র</a:t>
            </a:r>
            <a:r>
              <a:rPr lang="en-US" sz="3400" dirty="0" smtClean="0"/>
              <a:t>।</a:t>
            </a:r>
            <a:endParaRPr lang="en-US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134984" y="4748065"/>
            <a:ext cx="116215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১৯৫৬ </a:t>
            </a:r>
            <a:r>
              <a:rPr lang="en-US" sz="3400" dirty="0" err="1" smtClean="0"/>
              <a:t>সালে</a:t>
            </a:r>
            <a:r>
              <a:rPr lang="en-US" sz="3400" dirty="0" smtClean="0"/>
              <a:t> IBM </a:t>
            </a:r>
            <a:r>
              <a:rPr lang="en-US" sz="3400" dirty="0" err="1" smtClean="0"/>
              <a:t>কোম্পানী</a:t>
            </a:r>
            <a:r>
              <a:rPr lang="en-US" sz="3400" dirty="0" smtClean="0"/>
              <a:t> </a:t>
            </a:r>
            <a:r>
              <a:rPr lang="en-US" sz="3400" dirty="0" err="1" smtClean="0"/>
              <a:t>মেইনফ্রেম</a:t>
            </a:r>
            <a:r>
              <a:rPr lang="en-US" sz="3400" dirty="0" smtClean="0"/>
              <a:t> ও </a:t>
            </a:r>
            <a:r>
              <a:rPr lang="en-US" sz="3400" dirty="0" err="1" smtClean="0"/>
              <a:t>মিনি</a:t>
            </a:r>
            <a:r>
              <a:rPr lang="en-US" sz="3400" dirty="0" smtClean="0"/>
              <a:t> </a:t>
            </a:r>
            <a:r>
              <a:rPr lang="en-US" sz="3400" dirty="0" err="1" smtClean="0"/>
              <a:t>কম্পিউটারে</a:t>
            </a:r>
            <a:r>
              <a:rPr lang="en-US" sz="3400" dirty="0" smtClean="0"/>
              <a:t> </a:t>
            </a:r>
            <a:r>
              <a:rPr lang="en-US" sz="3400" dirty="0" err="1"/>
              <a:t>হার্ডডিস্ক</a:t>
            </a:r>
            <a:r>
              <a:rPr lang="en-US" sz="3400" dirty="0"/>
              <a:t> </a:t>
            </a:r>
            <a:r>
              <a:rPr lang="en-US" sz="3400" dirty="0" err="1" smtClean="0"/>
              <a:t>ব্যবহার</a:t>
            </a:r>
            <a:r>
              <a:rPr lang="en-US" sz="3400" dirty="0" smtClean="0"/>
              <a:t> </a:t>
            </a:r>
            <a:r>
              <a:rPr lang="en-US" sz="3400" dirty="0" err="1" smtClean="0"/>
              <a:t>করে</a:t>
            </a:r>
            <a:r>
              <a:rPr lang="en-US" sz="3400" dirty="0" smtClean="0"/>
              <a:t>।</a:t>
            </a:r>
            <a:endParaRPr lang="en-US" sz="3400" dirty="0"/>
          </a:p>
        </p:txBody>
      </p:sp>
      <p:sp>
        <p:nvSpPr>
          <p:cNvPr id="6" name="TextBox 5"/>
          <p:cNvSpPr txBox="1"/>
          <p:nvPr/>
        </p:nvSpPr>
        <p:spPr>
          <a:xfrm>
            <a:off x="134984" y="5394396"/>
            <a:ext cx="118305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/>
              <a:t>বর্তমান</a:t>
            </a:r>
            <a:r>
              <a:rPr lang="en-US" sz="3400" dirty="0" smtClean="0"/>
              <a:t> </a:t>
            </a:r>
            <a:r>
              <a:rPr lang="en-US" sz="3400" dirty="0" err="1" smtClean="0"/>
              <a:t>কম্পিউটারগুলোতে</a:t>
            </a:r>
            <a:r>
              <a:rPr lang="en-US" sz="3400" dirty="0" smtClean="0"/>
              <a:t> ৫০০ </a:t>
            </a:r>
            <a:r>
              <a:rPr lang="en-US" sz="3400" dirty="0" err="1" smtClean="0"/>
              <a:t>গিগাবাইট</a:t>
            </a:r>
            <a:r>
              <a:rPr lang="en-US" sz="3400" dirty="0" smtClean="0"/>
              <a:t> </a:t>
            </a:r>
            <a:r>
              <a:rPr lang="en-US" sz="3400" dirty="0" err="1" smtClean="0"/>
              <a:t>থেকে</a:t>
            </a:r>
            <a:r>
              <a:rPr lang="en-US" sz="3400" dirty="0" smtClean="0"/>
              <a:t> ৪ </a:t>
            </a:r>
            <a:r>
              <a:rPr lang="en-US" sz="3400" dirty="0" err="1" smtClean="0"/>
              <a:t>টেরাবাইটের</a:t>
            </a:r>
            <a:r>
              <a:rPr lang="en-US" sz="3400" dirty="0" smtClean="0"/>
              <a:t> </a:t>
            </a:r>
            <a:r>
              <a:rPr lang="en-US" sz="3400" dirty="0" err="1"/>
              <a:t>হার্ডডিস্ক</a:t>
            </a:r>
            <a:r>
              <a:rPr lang="en-US" sz="3400" dirty="0"/>
              <a:t> </a:t>
            </a:r>
            <a:r>
              <a:rPr lang="en-US" sz="3400" dirty="0" err="1" smtClean="0"/>
              <a:t>লাগানো</a:t>
            </a:r>
            <a:r>
              <a:rPr lang="en-US" sz="3400" dirty="0" smtClean="0"/>
              <a:t> </a:t>
            </a:r>
            <a:r>
              <a:rPr lang="en-US" sz="3400" dirty="0" err="1" smtClean="0"/>
              <a:t>থাকে</a:t>
            </a:r>
            <a:r>
              <a:rPr lang="en-US" sz="3400" dirty="0" smtClean="0"/>
              <a:t>।</a:t>
            </a:r>
            <a:endParaRPr lang="en-US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108858" y="5994250"/>
            <a:ext cx="118305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১৯৮০ </a:t>
            </a:r>
            <a:r>
              <a:rPr lang="en-US" sz="3400" dirty="0" err="1" smtClean="0"/>
              <a:t>সালে</a:t>
            </a:r>
            <a:r>
              <a:rPr lang="en-US" sz="3400" dirty="0" smtClean="0"/>
              <a:t> ১ </a:t>
            </a:r>
            <a:r>
              <a:rPr lang="en-US" sz="3400" dirty="0" err="1" smtClean="0"/>
              <a:t>জিবি</a:t>
            </a:r>
            <a:r>
              <a:rPr lang="en-US" sz="3400" dirty="0" smtClean="0"/>
              <a:t> </a:t>
            </a:r>
            <a:r>
              <a:rPr lang="en-US" sz="3400" dirty="0" err="1" smtClean="0"/>
              <a:t>ধারন</a:t>
            </a:r>
            <a:r>
              <a:rPr lang="en-US" sz="3400" dirty="0" smtClean="0"/>
              <a:t> </a:t>
            </a:r>
            <a:r>
              <a:rPr lang="en-US" sz="3400" dirty="0" err="1" smtClean="0"/>
              <a:t>ক্ষমতাসম্পন্ন</a:t>
            </a:r>
            <a:r>
              <a:rPr lang="en-US" sz="3400" dirty="0" smtClean="0"/>
              <a:t> </a:t>
            </a:r>
            <a:r>
              <a:rPr lang="en-US" sz="3400" dirty="0" err="1" smtClean="0"/>
              <a:t>হার্ডডিস্কের</a:t>
            </a:r>
            <a:r>
              <a:rPr lang="en-US" sz="3400" dirty="0" smtClean="0"/>
              <a:t> </a:t>
            </a:r>
            <a:r>
              <a:rPr lang="en-US" sz="3400" dirty="0" err="1" smtClean="0"/>
              <a:t>আকার</a:t>
            </a:r>
            <a:r>
              <a:rPr lang="en-US" sz="3400" dirty="0" smtClean="0"/>
              <a:t> </a:t>
            </a:r>
            <a:r>
              <a:rPr lang="en-US" sz="3400" dirty="0" err="1" smtClean="0"/>
              <a:t>ছিল</a:t>
            </a:r>
            <a:r>
              <a:rPr lang="en-US" sz="3400" dirty="0" smtClean="0"/>
              <a:t> </a:t>
            </a:r>
            <a:r>
              <a:rPr lang="en-US" sz="3400" dirty="0" err="1" smtClean="0"/>
              <a:t>বড়</a:t>
            </a:r>
            <a:r>
              <a:rPr lang="en-US" sz="3400" dirty="0" smtClean="0"/>
              <a:t> </a:t>
            </a:r>
            <a:r>
              <a:rPr lang="en-US" sz="3400" dirty="0" err="1" smtClean="0"/>
              <a:t>ফ্রিজের</a:t>
            </a:r>
            <a:r>
              <a:rPr lang="en-US" sz="3400" dirty="0" smtClean="0"/>
              <a:t> </a:t>
            </a:r>
            <a:r>
              <a:rPr lang="en-US" sz="3400" dirty="0" err="1" smtClean="0"/>
              <a:t>সমান</a:t>
            </a:r>
            <a:r>
              <a:rPr lang="en-US" sz="3400" dirty="0" smtClean="0"/>
              <a:t>।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49901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98" y="937668"/>
            <a:ext cx="5598838" cy="3725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7093131" y="3291840"/>
            <a:ext cx="52252" cy="188105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886891" y="4441371"/>
            <a:ext cx="2612572" cy="152835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42708" y="5172891"/>
            <a:ext cx="431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Write/Read </a:t>
            </a:r>
            <a:r>
              <a:rPr lang="en-US" sz="3600" dirty="0" err="1" smtClean="0"/>
              <a:t>হেড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94027" y="6005507"/>
            <a:ext cx="3038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চাকতি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প্লটার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226526" y="209006"/>
            <a:ext cx="6178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হার্ডডিস্কের</a:t>
            </a:r>
            <a:r>
              <a:rPr lang="en-US" sz="3600" dirty="0"/>
              <a:t> </a:t>
            </a:r>
            <a:r>
              <a:rPr lang="en-US" sz="3600" dirty="0" err="1" smtClean="0"/>
              <a:t>ভিতরের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দৃশ্য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48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431198"/>
              </p:ext>
            </p:extLst>
          </p:nvPr>
        </p:nvGraphicFramePr>
        <p:xfrm>
          <a:off x="4794069" y="3717790"/>
          <a:ext cx="21336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Packager Shell Object" showAsIcon="1" r:id="rId3" imgW="2133720" imgH="437760" progId="Package">
                  <p:embed/>
                </p:oleObj>
              </mc:Choice>
              <mc:Fallback>
                <p:oleObj name="Packager Shell Object" showAsIcon="1" r:id="rId3" imgW="21337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069" y="3717790"/>
                        <a:ext cx="213360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27417" y="2743200"/>
            <a:ext cx="435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একটি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ভিডিও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885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58" y="3687901"/>
            <a:ext cx="102020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/>
              <a:t>প্লটারগুলো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অ্যলমুনিয়াম</a:t>
            </a:r>
            <a:r>
              <a:rPr lang="en-US" sz="4000" dirty="0" smtClean="0"/>
              <a:t> </a:t>
            </a:r>
            <a:r>
              <a:rPr lang="en-US" sz="4000" dirty="0" err="1" smtClean="0"/>
              <a:t>এলয়</a:t>
            </a:r>
            <a:r>
              <a:rPr lang="en-US" sz="4000" dirty="0" smtClean="0"/>
              <a:t> </a:t>
            </a:r>
            <a:r>
              <a:rPr lang="en-US" sz="4000" dirty="0" err="1" smtClean="0"/>
              <a:t>বা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কাচ</a:t>
            </a:r>
            <a:r>
              <a:rPr lang="en-US" sz="4000" dirty="0" smtClean="0"/>
              <a:t> </a:t>
            </a:r>
            <a:r>
              <a:rPr lang="en-US" sz="4000" dirty="0" err="1" smtClean="0"/>
              <a:t>বা</a:t>
            </a:r>
            <a:r>
              <a:rPr lang="en-US" sz="4000" dirty="0" smtClean="0"/>
              <a:t> </a:t>
            </a:r>
            <a:r>
              <a:rPr lang="en-US" sz="4000" dirty="0" err="1" smtClean="0"/>
              <a:t>সিরামিকের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চকতির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উপর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পাতলা</a:t>
            </a:r>
            <a:r>
              <a:rPr lang="en-US" sz="4000" dirty="0" smtClean="0"/>
              <a:t> </a:t>
            </a:r>
            <a:r>
              <a:rPr lang="en-US" sz="4000" dirty="0" err="1" smtClean="0"/>
              <a:t>চুম্বকীয়</a:t>
            </a:r>
            <a:r>
              <a:rPr lang="en-US" sz="4000" dirty="0" smtClean="0"/>
              <a:t> </a:t>
            </a:r>
            <a:r>
              <a:rPr lang="en-US" sz="4000" dirty="0" err="1" smtClean="0"/>
              <a:t>পদার্থের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আস্তরণ</a:t>
            </a:r>
            <a:r>
              <a:rPr lang="en-US" sz="4000" dirty="0" smtClean="0"/>
              <a:t> </a:t>
            </a:r>
            <a:r>
              <a:rPr lang="en-US" sz="4000" dirty="0" err="1" smtClean="0"/>
              <a:t>দিয়ে</a:t>
            </a:r>
            <a:r>
              <a:rPr lang="en-US" sz="4000" dirty="0" smtClean="0"/>
              <a:t> </a:t>
            </a:r>
            <a:r>
              <a:rPr lang="en-US" sz="4000" dirty="0" err="1" smtClean="0"/>
              <a:t>তৈরী</a:t>
            </a:r>
            <a:r>
              <a:rPr lang="en-US" sz="4000" dirty="0" smtClean="0"/>
              <a:t>। </a:t>
            </a:r>
            <a:r>
              <a:rPr lang="en-US" sz="4000" dirty="0" err="1" smtClean="0"/>
              <a:t>এই</a:t>
            </a:r>
            <a:r>
              <a:rPr lang="en-US" sz="4000" dirty="0" smtClean="0"/>
              <a:t> </a:t>
            </a:r>
            <a:r>
              <a:rPr lang="en-US" sz="4000" dirty="0" err="1" smtClean="0"/>
              <a:t>চুম্বকীয়</a:t>
            </a:r>
            <a:r>
              <a:rPr lang="en-US" sz="4000" dirty="0" smtClean="0"/>
              <a:t> </a:t>
            </a:r>
            <a:r>
              <a:rPr lang="en-US" sz="4000" dirty="0" err="1" smtClean="0"/>
              <a:t>পদার্থের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উপরই</a:t>
            </a:r>
            <a:r>
              <a:rPr lang="en-US" sz="4000" dirty="0" smtClean="0"/>
              <a:t> </a:t>
            </a:r>
            <a:r>
              <a:rPr lang="en-US" sz="4000" dirty="0" err="1" smtClean="0"/>
              <a:t>তথ্য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সংরক্ষিত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থাকে</a:t>
            </a:r>
            <a:r>
              <a:rPr lang="en-US" sz="4000" dirty="0" smtClean="0"/>
              <a:t>। </a:t>
            </a:r>
            <a:r>
              <a:rPr lang="en-US" sz="4000" dirty="0" err="1" smtClean="0"/>
              <a:t>হার্ডডিস্ক</a:t>
            </a:r>
            <a:r>
              <a:rPr lang="en-US" sz="4000" dirty="0" smtClean="0"/>
              <a:t> </a:t>
            </a:r>
            <a:r>
              <a:rPr lang="en-US" sz="4000" dirty="0" err="1" smtClean="0"/>
              <a:t>চালু</a:t>
            </a:r>
            <a:r>
              <a:rPr lang="en-US" sz="4000" dirty="0" smtClean="0"/>
              <a:t> </a:t>
            </a:r>
            <a:r>
              <a:rPr lang="en-US" sz="4000" dirty="0" err="1" smtClean="0"/>
              <a:t>হলে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প্লটারগুলো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ঘুরতে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থাকে</a:t>
            </a:r>
            <a:r>
              <a:rPr lang="en-US" sz="4000" dirty="0" smtClean="0"/>
              <a:t>। Write / Read </a:t>
            </a:r>
            <a:r>
              <a:rPr lang="en-US" sz="4000" dirty="0" err="1" smtClean="0"/>
              <a:t>হেডটি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প্লটারে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তথ্য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সংরক্ষণ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অথবা</a:t>
            </a:r>
            <a:r>
              <a:rPr lang="en-US" sz="4000" dirty="0" smtClean="0"/>
              <a:t> </a:t>
            </a:r>
            <a:r>
              <a:rPr lang="en-US" sz="4000" dirty="0" err="1" smtClean="0"/>
              <a:t>সংরক্ষিত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তথ্য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পড়ে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আমাদের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প্রদর্শন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। 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84" y="289332"/>
            <a:ext cx="6353037" cy="327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8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478</Words>
  <Application>Microsoft Office PowerPoint</Application>
  <PresentationFormat>Widescreen</PresentationFormat>
  <Paragraphs>78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NikoshBAN</vt:lpstr>
      <vt:lpstr>NikoshLight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60</cp:revision>
  <dcterms:created xsi:type="dcterms:W3CDTF">2019-11-21T14:40:09Z</dcterms:created>
  <dcterms:modified xsi:type="dcterms:W3CDTF">2019-11-24T15:11:28Z</dcterms:modified>
</cp:coreProperties>
</file>