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sldIdLst>
    <p:sldId id="257" r:id="rId3"/>
    <p:sldId id="264" r:id="rId4"/>
    <p:sldId id="263" r:id="rId5"/>
    <p:sldId id="262" r:id="rId6"/>
    <p:sldId id="261" r:id="rId7"/>
    <p:sldId id="260" r:id="rId8"/>
    <p:sldId id="275" r:id="rId9"/>
    <p:sldId id="259" r:id="rId10"/>
    <p:sldId id="266" r:id="rId11"/>
    <p:sldId id="267" r:id="rId12"/>
    <p:sldId id="274" r:id="rId13"/>
    <p:sldId id="268" r:id="rId14"/>
    <p:sldId id="269" r:id="rId15"/>
    <p:sldId id="27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88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11/24/2019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4738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11/24/2019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9489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11/24/2019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952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11/24/2019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3075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11/24/2019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7754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11/24/2019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6413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11/24/2019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4837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11/24/2019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696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11/24/2019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945362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11/24/2019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9025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11/24/2019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336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11/24/2019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517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6477000"/>
            <a:ext cx="6553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prstClr val="black"/>
                </a:solidFill>
              </a:rPr>
              <a:t>Email:dhalder785@gmail.com</a:t>
            </a:r>
            <a:endParaRPr lang="en-US" b="1" dirty="0">
              <a:solidFill>
                <a:prstClr val="black"/>
              </a:solidFill>
            </a:endParaRPr>
          </a:p>
        </p:txBody>
      </p:sp>
      <p:pic>
        <p:nvPicPr>
          <p:cNvPr id="2050" name="Picture 2" descr="D:\Maps\kishorgon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7772400" cy="502920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5800" y="457200"/>
            <a:ext cx="7772400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You are welcome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90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6477000"/>
            <a:ext cx="6553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prstClr val="black"/>
                </a:solidFill>
              </a:rPr>
              <a:t>Email:dhalder785@gmail.com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570BFCE-F4E8-476B-B9EE-D3BDAF6EFD5D}"/>
              </a:ext>
            </a:extLst>
          </p:cNvPr>
          <p:cNvSpPr txBox="1"/>
          <p:nvPr/>
        </p:nvSpPr>
        <p:spPr>
          <a:xfrm>
            <a:off x="304800" y="344269"/>
            <a:ext cx="8534400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 cap="flat" cmpd="sng" algn="ctr">
            <a:solidFill>
              <a:srgbClr val="F07F09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Find out the new words</a:t>
            </a:r>
          </a:p>
        </p:txBody>
      </p:sp>
      <p:sp>
        <p:nvSpPr>
          <p:cNvPr id="8" name="Rectangle 7"/>
          <p:cNvSpPr/>
          <p:nvPr/>
        </p:nvSpPr>
        <p:spPr>
          <a:xfrm>
            <a:off x="381000" y="2753380"/>
            <a:ext cx="8458200" cy="181588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r>
              <a:rPr lang="en-US" sz="2800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Headquarters- the head office of an organization.</a:t>
            </a:r>
          </a:p>
          <a:p>
            <a:pPr lvl="0">
              <a:defRPr/>
            </a:pPr>
            <a:r>
              <a:rPr lang="en-US" sz="2800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Municipalities- a local government of a town or city.</a:t>
            </a:r>
          </a:p>
          <a:p>
            <a:pPr lvl="0">
              <a:defRPr/>
            </a:pPr>
            <a:r>
              <a:rPr lang="en-US" sz="2800" kern="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Upazillas</a:t>
            </a:r>
            <a:r>
              <a:rPr lang="en-US" sz="2800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an area of a country</a:t>
            </a:r>
          </a:p>
          <a:p>
            <a:pPr lvl="0">
              <a:defRPr/>
            </a:pPr>
            <a:r>
              <a:rPr lang="en-US" sz="2800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Villages- rural area.</a:t>
            </a:r>
            <a:endParaRPr lang="en-US" sz="2800" kern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143000"/>
            <a:ext cx="24978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Headquarters</a:t>
            </a:r>
            <a:r>
              <a:rPr lang="en-US" sz="28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7" name="Rectangle 6"/>
          <p:cNvSpPr/>
          <p:nvPr/>
        </p:nvSpPr>
        <p:spPr>
          <a:xfrm>
            <a:off x="2971800" y="1143000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municipalities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317194" y="1143000"/>
            <a:ext cx="16898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kern="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Upazillas</a:t>
            </a:r>
            <a:r>
              <a:rPr lang="en-US" sz="28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062408" y="1143000"/>
            <a:ext cx="13195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28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villages</a:t>
            </a:r>
            <a:endParaRPr lang="en-US" sz="2800" b="1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7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6477000"/>
            <a:ext cx="6553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prstClr val="black"/>
                </a:solidFill>
              </a:rPr>
              <a:t>Email:dhalder785@gmail.com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3" name="Right Arrow 49">
            <a:extLst>
              <a:ext uri="{FF2B5EF4-FFF2-40B4-BE49-F238E27FC236}">
                <a16:creationId xmlns="" xmlns:a16="http://schemas.microsoft.com/office/drawing/2014/main" id="{A60D95AD-1328-4E16-AD40-458F5742A41D}"/>
              </a:ext>
            </a:extLst>
          </p:cNvPr>
          <p:cNvSpPr/>
          <p:nvPr/>
        </p:nvSpPr>
        <p:spPr>
          <a:xfrm>
            <a:off x="1905000" y="762000"/>
            <a:ext cx="5334000" cy="1524000"/>
          </a:xfrm>
          <a:prstGeom prst="rightArrow">
            <a:avLst/>
          </a:prstGeom>
          <a:gradFill rotWithShape="1">
            <a:gsLst>
              <a:gs pos="0">
                <a:srgbClr val="7598D9">
                  <a:tint val="35000"/>
                  <a:satMod val="260000"/>
                </a:srgbClr>
              </a:gs>
              <a:gs pos="30000">
                <a:srgbClr val="7598D9">
                  <a:tint val="38000"/>
                  <a:satMod val="260000"/>
                </a:srgbClr>
              </a:gs>
              <a:gs pos="75000">
                <a:srgbClr val="7598D9">
                  <a:tint val="55000"/>
                  <a:satMod val="255000"/>
                </a:srgbClr>
              </a:gs>
              <a:gs pos="100000">
                <a:srgbClr val="7598D9">
                  <a:tint val="70000"/>
                  <a:satMod val="255000"/>
                </a:srgbClr>
              </a:gs>
            </a:gsLst>
            <a:path path="circle">
              <a:fillToRect l="5000" t="100000" r="120000" b="10000"/>
            </a:path>
          </a:gradFill>
          <a:ln w="12700" cap="flat" cmpd="sng" algn="ctr">
            <a:solidFill>
              <a:srgbClr val="7598D9">
                <a:shade val="70000"/>
                <a:satMod val="150000"/>
              </a:srgbClr>
            </a:solidFill>
            <a:prstDash val="solid"/>
          </a:ln>
          <a:effectLst>
            <a:outerShdw blurRad="50800" dist="25000" dir="5400000" rotWithShape="0">
              <a:srgbClr val="000000">
                <a:alpha val="4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Evaluation            ?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D:\Toys\Picture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5" r="23356" b="21488"/>
          <a:stretch/>
        </p:blipFill>
        <p:spPr bwMode="auto">
          <a:xfrm>
            <a:off x="1905000" y="2514600"/>
            <a:ext cx="5029200" cy="34289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637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6477000"/>
            <a:ext cx="6553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prstClr val="black"/>
                </a:solidFill>
              </a:rPr>
              <a:t>Email:dhalder785@gmail.com</a:t>
            </a:r>
            <a:endParaRPr lang="en-US" b="1" dirty="0">
              <a:solidFill>
                <a:prstClr val="black"/>
              </a:solidFill>
            </a:endParaRPr>
          </a:p>
        </p:txBody>
      </p:sp>
      <p:pic>
        <p:nvPicPr>
          <p:cNvPr id="2050" name="Picture 2" descr="D:\Toys\Picture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3352800"/>
            <a:ext cx="5524500" cy="3124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570BFCE-F4E8-476B-B9EE-D3BDAF6EFD5D}"/>
              </a:ext>
            </a:extLst>
          </p:cNvPr>
          <p:cNvSpPr txBox="1"/>
          <p:nvPr/>
        </p:nvSpPr>
        <p:spPr>
          <a:xfrm>
            <a:off x="304800" y="344269"/>
            <a:ext cx="8534400" cy="286232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 cap="flat" cmpd="sng" algn="ctr">
            <a:solidFill>
              <a:srgbClr val="F07F09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Answer the </a:t>
            </a:r>
            <a:r>
              <a:rPr lang="en-US" sz="3600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questions.</a:t>
            </a:r>
          </a:p>
          <a:p>
            <a:pPr algn="ctr">
              <a:defRPr/>
            </a:pPr>
            <a:endParaRPr lang="en-US" sz="3600" b="1" kern="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36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Whose home district are we reading about?</a:t>
            </a:r>
            <a:endParaRPr lang="en-US" sz="3600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36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How many municipalities and </a:t>
            </a:r>
            <a:r>
              <a:rPr lang="en-US" sz="3600" kern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upazillas</a:t>
            </a:r>
            <a:r>
              <a:rPr lang="en-US" sz="36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are there in </a:t>
            </a:r>
            <a:r>
              <a:rPr lang="en-US" sz="3600" kern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3600" kern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ishoregonj</a:t>
            </a:r>
            <a:r>
              <a:rPr lang="en-US" sz="36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2235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6477000"/>
            <a:ext cx="6553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prstClr val="black"/>
                </a:solidFill>
              </a:rPr>
              <a:t>Email:dhalder785@gmail.com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570BFCE-F4E8-476B-B9EE-D3BDAF6EFD5D}"/>
              </a:ext>
            </a:extLst>
          </p:cNvPr>
          <p:cNvSpPr txBox="1"/>
          <p:nvPr/>
        </p:nvSpPr>
        <p:spPr>
          <a:xfrm>
            <a:off x="304800" y="3905071"/>
            <a:ext cx="8534400" cy="120032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 cap="flat" cmpd="sng" algn="ctr">
            <a:solidFill>
              <a:srgbClr val="F07F09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What has the indicated of the following numbers?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685800"/>
            <a:ext cx="80772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8  /  13   /  108  /  10  /  145  /  1745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35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6477000"/>
            <a:ext cx="6553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prstClr val="black"/>
                </a:solidFill>
              </a:rPr>
              <a:t>Email:dhalder785@gmail.com</a:t>
            </a:r>
            <a:endParaRPr lang="en-US" b="1" dirty="0">
              <a:solidFill>
                <a:prstClr val="black"/>
              </a:solidFill>
            </a:endParaRPr>
          </a:p>
        </p:txBody>
      </p:sp>
      <p:pic>
        <p:nvPicPr>
          <p:cNvPr id="5" name="Picture 3" descr="C:\Users\BC\Downloads\d555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50"/>
          <a:stretch/>
        </p:blipFill>
        <p:spPr bwMode="auto">
          <a:xfrm>
            <a:off x="1219200" y="838200"/>
            <a:ext cx="6858000" cy="3352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49">
            <a:extLst>
              <a:ext uri="{FF2B5EF4-FFF2-40B4-BE49-F238E27FC236}">
                <a16:creationId xmlns="" xmlns:a16="http://schemas.microsoft.com/office/drawing/2014/main" id="{A60D95AD-1328-4E16-AD40-458F5742A41D}"/>
              </a:ext>
            </a:extLst>
          </p:cNvPr>
          <p:cNvSpPr/>
          <p:nvPr/>
        </p:nvSpPr>
        <p:spPr>
          <a:xfrm>
            <a:off x="1219200" y="4419600"/>
            <a:ext cx="6858000" cy="1524000"/>
          </a:xfrm>
          <a:prstGeom prst="rightArrow">
            <a:avLst/>
          </a:prstGeom>
          <a:gradFill rotWithShape="1">
            <a:gsLst>
              <a:gs pos="0">
                <a:srgbClr val="7598D9">
                  <a:tint val="35000"/>
                  <a:satMod val="260000"/>
                </a:srgbClr>
              </a:gs>
              <a:gs pos="30000">
                <a:srgbClr val="7598D9">
                  <a:tint val="38000"/>
                  <a:satMod val="260000"/>
                </a:srgbClr>
              </a:gs>
              <a:gs pos="75000">
                <a:srgbClr val="7598D9">
                  <a:tint val="55000"/>
                  <a:satMod val="255000"/>
                </a:srgbClr>
              </a:gs>
              <a:gs pos="100000">
                <a:srgbClr val="7598D9">
                  <a:tint val="70000"/>
                  <a:satMod val="255000"/>
                </a:srgbClr>
              </a:gs>
            </a:gsLst>
            <a:path path="circle">
              <a:fillToRect l="5000" t="100000" r="120000" b="10000"/>
            </a:path>
          </a:gradFill>
          <a:ln w="12700" cap="flat" cmpd="sng" algn="ctr">
            <a:solidFill>
              <a:srgbClr val="7598D9">
                <a:shade val="70000"/>
                <a:satMod val="150000"/>
              </a:srgbClr>
            </a:solidFill>
            <a:prstDash val="solid"/>
          </a:ln>
          <a:effectLst>
            <a:outerShdw blurRad="50800" dist="25000" dir="5400000" rotWithShape="0">
              <a:srgbClr val="000000">
                <a:alpha val="4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noProof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See You again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184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6477000"/>
            <a:ext cx="6553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prstClr val="black"/>
                </a:solidFill>
              </a:rPr>
              <a:t>Email:dhalder785@gmail.com</a:t>
            </a:r>
            <a:endParaRPr lang="en-US" b="1" dirty="0">
              <a:solidFill>
                <a:prstClr val="black"/>
              </a:solidFill>
            </a:endParaRPr>
          </a:p>
        </p:txBody>
      </p:sp>
      <p:pic>
        <p:nvPicPr>
          <p:cNvPr id="3" name="Picture 2" descr="D:\Math and Memory of 26March\Picture of school festivals\DSC_000005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3" t="7409" r="23796" b="37900"/>
          <a:stretch/>
        </p:blipFill>
        <p:spPr bwMode="auto">
          <a:xfrm>
            <a:off x="6400800" y="457200"/>
            <a:ext cx="2209800" cy="2286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Vertical Scroll 4"/>
          <p:cNvSpPr/>
          <p:nvPr/>
        </p:nvSpPr>
        <p:spPr>
          <a:xfrm>
            <a:off x="304800" y="2819400"/>
            <a:ext cx="8534400" cy="3352800"/>
          </a:xfrm>
          <a:prstGeom prst="vertic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570BFCE-F4E8-476B-B9EE-D3BDAF6EFD5D}"/>
              </a:ext>
            </a:extLst>
          </p:cNvPr>
          <p:cNvSpPr txBox="1"/>
          <p:nvPr/>
        </p:nvSpPr>
        <p:spPr>
          <a:xfrm>
            <a:off x="838200" y="3761363"/>
            <a:ext cx="3505200" cy="187743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kern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Dulal</a:t>
            </a:r>
            <a:r>
              <a:rPr lang="en-US" sz="36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Halder</a:t>
            </a:r>
            <a:endParaRPr lang="en-US" sz="3600" kern="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0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Assistant Teacher</a:t>
            </a:r>
          </a:p>
          <a:p>
            <a:pPr algn="ctr">
              <a:defRPr/>
            </a:pPr>
            <a:r>
              <a:rPr lang="en-US" sz="2000" kern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Kumna</a:t>
            </a:r>
            <a:r>
              <a:rPr lang="en-US" sz="20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kern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Govt.primary</a:t>
            </a:r>
            <a:r>
              <a:rPr lang="en-US" sz="20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School</a:t>
            </a:r>
          </a:p>
          <a:p>
            <a:pPr algn="ctr">
              <a:defRPr/>
            </a:pPr>
            <a:r>
              <a:rPr lang="en-US" sz="2000" kern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Chhatak,Sunamgonj</a:t>
            </a:r>
            <a:endParaRPr lang="bn-BD" sz="2000" kern="0" dirty="0" smtClean="0">
              <a:solidFill>
                <a:prstClr val="black"/>
              </a:solidFill>
              <a:latin typeface="Times New Roman" pitchFamily="18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BD" sz="2000" kern="0" dirty="0" smtClean="0">
                <a:solidFill>
                  <a:prstClr val="black"/>
                </a:solidFill>
                <a:latin typeface="Times New Roman" pitchFamily="18" charset="0"/>
              </a:rPr>
              <a:t>Email:</a:t>
            </a:r>
            <a:r>
              <a:rPr lang="en-US" sz="20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dhalder785</a:t>
            </a:r>
            <a:r>
              <a:rPr lang="bn-BD" sz="2000" kern="0" dirty="0" smtClean="0">
                <a:solidFill>
                  <a:prstClr val="black"/>
                </a:solidFill>
                <a:latin typeface="Times New Roman" pitchFamily="18" charset="0"/>
              </a:rPr>
              <a:t>@gmail.com </a:t>
            </a:r>
            <a:endParaRPr lang="en-US" sz="2000" kern="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570BFCE-F4E8-476B-B9EE-D3BDAF6EFD5D}"/>
              </a:ext>
            </a:extLst>
          </p:cNvPr>
          <p:cNvSpPr txBox="1"/>
          <p:nvPr/>
        </p:nvSpPr>
        <p:spPr>
          <a:xfrm>
            <a:off x="4876800" y="3733800"/>
            <a:ext cx="3429000" cy="193899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kern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Class:Four</a:t>
            </a:r>
            <a:endParaRPr lang="en-US" sz="2400" kern="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400" kern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Subject:English</a:t>
            </a:r>
            <a:r>
              <a:rPr lang="en-US" sz="24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ForToday</a:t>
            </a:r>
            <a:endParaRPr lang="en-US" sz="2400" kern="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4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Unit:10</a:t>
            </a:r>
          </a:p>
          <a:p>
            <a:pPr algn="ctr">
              <a:defRPr/>
            </a:pPr>
            <a:r>
              <a:rPr lang="en-US" sz="24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Lesson:1--2</a:t>
            </a:r>
          </a:p>
          <a:p>
            <a:pPr algn="ctr">
              <a:defRPr/>
            </a:pPr>
            <a:r>
              <a:rPr lang="en-US" sz="2400" kern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Heading:My</a:t>
            </a:r>
            <a:r>
              <a:rPr lang="en-US" sz="24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home district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200" y="685800"/>
            <a:ext cx="5355312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  <a:prstDash val="lgDashDot"/>
          </a:ln>
        </p:spPr>
        <p:txBody>
          <a:bodyPr vert="horz"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Presented by-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BC\Downloads\d8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52600"/>
            <a:ext cx="53387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90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6477000"/>
            <a:ext cx="6553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prstClr val="black"/>
                </a:solidFill>
              </a:rPr>
              <a:t>Email:dhalder785@gmail.com</a:t>
            </a:r>
            <a:endParaRPr lang="en-US" b="1" dirty="0">
              <a:solidFill>
                <a:prstClr val="black"/>
              </a:solidFill>
            </a:endParaRPr>
          </a:p>
        </p:txBody>
      </p:sp>
      <p:pic>
        <p:nvPicPr>
          <p:cNvPr id="3" name="Good Morning So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24025" y="1219200"/>
            <a:ext cx="5743575" cy="1323439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How are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you?Do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you like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song?Lets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sing a song.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90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91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6477000"/>
            <a:ext cx="6553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prstClr val="black"/>
                </a:solidFill>
              </a:rPr>
              <a:t>Email:dhalder785@gmail.com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457200"/>
            <a:ext cx="8382000" cy="5878532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65000"/>
                  <a:satMod val="270000"/>
                </a:schemeClr>
              </a:gs>
              <a:gs pos="25000">
                <a:schemeClr val="accent3">
                  <a:tint val="60000"/>
                  <a:satMod val="300000"/>
                </a:schemeClr>
              </a:gs>
              <a:gs pos="100000">
                <a:schemeClr val="accent3">
                  <a:tint val="29000"/>
                  <a:satMod val="4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At the end of the lesson </a:t>
            </a:r>
            <a:r>
              <a:rPr lang="en-US" sz="28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tudents will be able to---</a:t>
            </a:r>
          </a:p>
          <a:p>
            <a:pPr>
              <a:defRPr/>
            </a:pPr>
            <a:endParaRPr lang="en-US" sz="2800" b="1" kern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3200" b="1" kern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3200" b="1" kern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32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3200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Listening:3.3.1-understand </a:t>
            </a:r>
            <a:r>
              <a:rPr lang="en-US" sz="3200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questions about objects around them.</a:t>
            </a:r>
          </a:p>
          <a:p>
            <a:pPr>
              <a:defRPr/>
            </a:pPr>
            <a:r>
              <a:rPr lang="en-US" sz="3200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Speaking:1.1.2-say speaking with proper intonation.</a:t>
            </a:r>
          </a:p>
          <a:p>
            <a:pPr>
              <a:defRPr/>
            </a:pPr>
            <a:r>
              <a:rPr lang="en-US" sz="3200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1.7.1-read paragraph, dialogues stories, letters and other texts.</a:t>
            </a:r>
          </a:p>
          <a:p>
            <a:pPr>
              <a:defRPr/>
            </a:pPr>
            <a:endParaRPr lang="en-US" sz="3200" b="1" kern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53" t="11487" r="6784" b="50847"/>
          <a:stretch/>
        </p:blipFill>
        <p:spPr bwMode="auto">
          <a:xfrm>
            <a:off x="3657600" y="990600"/>
            <a:ext cx="1600200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790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6477000"/>
            <a:ext cx="6553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prstClr val="black"/>
                </a:solidFill>
              </a:rPr>
              <a:t>Email:dhalder785@gmail.com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24025" y="457200"/>
            <a:ext cx="5743575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Attention please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3365718"/>
            <a:ext cx="8077199" cy="181588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When do we use capital letters in a sentence?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Where do you use full stop in a sentence?</a:t>
            </a:r>
          </a:p>
          <a:p>
            <a:pPr lvl="0">
              <a:defRPr/>
            </a:pPr>
            <a:r>
              <a:rPr lang="en-US" sz="28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Where </a:t>
            </a:r>
            <a:r>
              <a:rPr lang="en-US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 you use 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questions marks </a:t>
            </a:r>
            <a:r>
              <a:rPr lang="en-US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 a sentence?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 kern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685800" y="3505200"/>
            <a:ext cx="2286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685800" y="3886200"/>
            <a:ext cx="2286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685800" y="4343400"/>
            <a:ext cx="2286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3031434" y="5260809"/>
            <a:ext cx="2988366" cy="1063791"/>
            <a:chOff x="3387468" y="533397"/>
            <a:chExt cx="2718486" cy="299241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8951" y="533397"/>
              <a:ext cx="2667000" cy="233440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3387468" y="2209799"/>
              <a:ext cx="2718486" cy="131601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400" b="1" dirty="0" smtClean="0">
                  <a:ln w="11430"/>
                  <a:solidFill>
                    <a:srgbClr val="0033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2000" b="1" dirty="0" smtClean="0">
                  <a:ln w="11430"/>
                  <a:solidFill>
                    <a:srgbClr val="0033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Home district</a:t>
              </a:r>
              <a:endParaRPr lang="en-US" sz="2000" b="1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1" name="Picture 2" descr="D:\Creation of Dulal\Creation of Dulal\EIA\EIA\EIA_PTF\1.TEACHER\1.CLASSROOM\4 POSTER\Describing Classroom Activities\Ask &amp; Ans Questions_T2S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1" t="44987" r="10642" b="7879"/>
          <a:stretch/>
        </p:blipFill>
        <p:spPr bwMode="auto">
          <a:xfrm>
            <a:off x="2971800" y="1295400"/>
            <a:ext cx="3200400" cy="1981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80790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6477000"/>
            <a:ext cx="6553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prstClr val="black"/>
                </a:solidFill>
              </a:rPr>
              <a:t>Email:dhalder785@gmail.com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639901"/>
            <a:ext cx="3657600" cy="206210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  <a:prstDash val="lgDashDot"/>
          </a:ln>
        </p:spPr>
        <p:txBody>
          <a:bodyPr vert="horz"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Take your book and open at page 38.Our new lesson is </a:t>
            </a:r>
          </a:p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My home district’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0" t="5512" r="4330" b="2956"/>
          <a:stretch/>
        </p:blipFill>
        <p:spPr bwMode="auto">
          <a:xfrm>
            <a:off x="4495800" y="639900"/>
            <a:ext cx="4191000" cy="5837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53" t="11487" r="6784" b="50847"/>
          <a:stretch/>
        </p:blipFill>
        <p:spPr bwMode="auto">
          <a:xfrm>
            <a:off x="533400" y="2895600"/>
            <a:ext cx="36576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790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6477000"/>
            <a:ext cx="6553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prstClr val="black"/>
                </a:solidFill>
              </a:rPr>
              <a:t>Email:dhalder785@gmail.com</a:t>
            </a:r>
            <a:endParaRPr lang="en-US" b="1" dirty="0">
              <a:solidFill>
                <a:prstClr val="black"/>
              </a:solidFill>
            </a:endParaRPr>
          </a:p>
        </p:txBody>
      </p:sp>
      <p:pic>
        <p:nvPicPr>
          <p:cNvPr id="3074" name="Picture 2" descr="D:\Maps\bangladesh-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57200"/>
            <a:ext cx="581025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5-Point Star 3"/>
          <p:cNvSpPr/>
          <p:nvPr/>
        </p:nvSpPr>
        <p:spPr>
          <a:xfrm>
            <a:off x="4191000" y="2895600"/>
            <a:ext cx="533400" cy="5334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181600" y="2590800"/>
            <a:ext cx="304800" cy="3048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>
            <a:stCxn id="4" idx="4"/>
            <a:endCxn id="12" idx="3"/>
          </p:cNvCxnSpPr>
          <p:nvPr/>
        </p:nvCxnSpPr>
        <p:spPr>
          <a:xfrm flipV="1">
            <a:off x="4724399" y="2850963"/>
            <a:ext cx="501838" cy="248377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587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6477000"/>
            <a:ext cx="6553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prstClr val="black"/>
                </a:solidFill>
              </a:rPr>
              <a:t>Email:dhalder785@gmail.com</a:t>
            </a:r>
            <a:endParaRPr lang="en-US" b="1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457200"/>
            <a:ext cx="4629150" cy="5491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Left Arrow Callout 2"/>
          <p:cNvSpPr/>
          <p:nvPr/>
        </p:nvSpPr>
        <p:spPr>
          <a:xfrm>
            <a:off x="5105400" y="457200"/>
            <a:ext cx="3581400" cy="2590800"/>
          </a:xfrm>
          <a:prstGeom prst="leftArrow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I,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W-What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can you see in the picture?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57800" y="3265944"/>
            <a:ext cx="3429000" cy="267765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27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# Which place are star marked (Dhaka)?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# What other place map are showing inside the Bangladesh map  (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Kishoregonj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)?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1" kern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828800" y="5105400"/>
            <a:ext cx="2286000" cy="831024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/>
            <a:endParaRPr lang="en-US" sz="3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90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6477000"/>
            <a:ext cx="6553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prstClr val="black"/>
                </a:solidFill>
              </a:rPr>
              <a:t>Email:dhalder785@gmail.com</a:t>
            </a:r>
            <a:endParaRPr lang="en-US" b="1" dirty="0">
              <a:solidFill>
                <a:prstClr val="black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" r="6387" b="17496"/>
          <a:stretch/>
        </p:blipFill>
        <p:spPr bwMode="auto">
          <a:xfrm>
            <a:off x="381001" y="457200"/>
            <a:ext cx="4800600" cy="601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57800" y="457200"/>
            <a:ext cx="3429000" cy="230832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27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W.C.W- Read this passage with me.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 you understand about this passage.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1" kern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nirob pa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2895600"/>
            <a:ext cx="3352800" cy="3581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627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248</TotalTime>
  <Words>271</Words>
  <Application>Microsoft Office PowerPoint</Application>
  <PresentationFormat>On-screen Show (4:3)</PresentationFormat>
  <Paragraphs>65</Paragraphs>
  <Slides>14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Aspect</vt:lpstr>
      <vt:lpstr>1_Aspect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BC</dc:creator>
  <cp:lastModifiedBy>BC</cp:lastModifiedBy>
  <cp:revision>26</cp:revision>
  <dcterms:created xsi:type="dcterms:W3CDTF">2006-08-16T00:00:00Z</dcterms:created>
  <dcterms:modified xsi:type="dcterms:W3CDTF">2019-11-24T17:31:21Z</dcterms:modified>
</cp:coreProperties>
</file>