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75" r:id="rId4"/>
    <p:sldId id="259" r:id="rId5"/>
    <p:sldId id="276" r:id="rId6"/>
    <p:sldId id="264" r:id="rId7"/>
    <p:sldId id="277" r:id="rId8"/>
    <p:sldId id="278" r:id="rId9"/>
    <p:sldId id="279" r:id="rId10"/>
    <p:sldId id="261" r:id="rId11"/>
    <p:sldId id="262" r:id="rId12"/>
    <p:sldId id="265" r:id="rId13"/>
    <p:sldId id="281" r:id="rId14"/>
    <p:sldId id="268" r:id="rId15"/>
    <p:sldId id="266" r:id="rId16"/>
    <p:sldId id="282" r:id="rId17"/>
    <p:sldId id="269" r:id="rId18"/>
    <p:sldId id="267" r:id="rId19"/>
    <p:sldId id="284" r:id="rId20"/>
    <p:sldId id="270" r:id="rId21"/>
    <p:sldId id="286" r:id="rId22"/>
    <p:sldId id="271" r:id="rId23"/>
    <p:sldId id="272" r:id="rId24"/>
    <p:sldId id="273" r:id="rId25"/>
    <p:sldId id="285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63FD1-9AFA-4212-A521-8D7A864D25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BECA5-725A-435B-9AD5-3419B82E4537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solidFill>
              <a:srgbClr val="C00000"/>
            </a:solidFill>
          </a:endParaRPr>
        </a:p>
      </dgm:t>
    </dgm:pt>
    <dgm:pt modelId="{6769BE2D-BBCA-4346-803F-57B1C9F7A54C}" type="parTrans" cxnId="{4E2FC635-E766-42A0-A42A-3BF013C49DA1}">
      <dgm:prSet/>
      <dgm:spPr/>
      <dgm:t>
        <a:bodyPr/>
        <a:lstStyle/>
        <a:p>
          <a:endParaRPr lang="en-US"/>
        </a:p>
      </dgm:t>
    </dgm:pt>
    <dgm:pt modelId="{C08E0CCA-A871-4D6D-A0B0-9BA2D6CBE10C}" type="sibTrans" cxnId="{4E2FC635-E766-42A0-A42A-3BF013C49DA1}">
      <dgm:prSet/>
      <dgm:spPr/>
      <dgm:t>
        <a:bodyPr/>
        <a:lstStyle/>
        <a:p>
          <a:endParaRPr lang="en-US"/>
        </a:p>
      </dgm:t>
    </dgm:pt>
    <dgm:pt modelId="{10FFF534-67D0-4466-8C68-BBE61AFD033D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29.1.1-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সমবাহু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সমদ্বিবাহু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বিষমবাহু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ত্রিভুজ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ছবি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দেখে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শনাক্ত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FFFF00"/>
            </a:solidFill>
          </a:endParaRPr>
        </a:p>
      </dgm:t>
    </dgm:pt>
    <dgm:pt modelId="{882EEC15-5441-4255-97EE-155E184D3E0B}" type="parTrans" cxnId="{8552A8C5-BFF4-4AC7-A85B-FB4295F572B0}">
      <dgm:prSet/>
      <dgm:spPr/>
      <dgm:t>
        <a:bodyPr/>
        <a:lstStyle/>
        <a:p>
          <a:endParaRPr lang="en-US"/>
        </a:p>
      </dgm:t>
    </dgm:pt>
    <dgm:pt modelId="{7B733C51-23D4-405E-926A-25787AEB2059}" type="sibTrans" cxnId="{8552A8C5-BFF4-4AC7-A85B-FB4295F572B0}">
      <dgm:prSet/>
      <dgm:spPr/>
      <dgm:t>
        <a:bodyPr/>
        <a:lstStyle/>
        <a:p>
          <a:endParaRPr lang="en-US"/>
        </a:p>
      </dgm:t>
    </dgm:pt>
    <dgm:pt modelId="{90FC6A4B-C705-4B17-B8B7-873DFB781BAD}" type="pres">
      <dgm:prSet presAssocID="{B1063FD1-9AFA-4212-A521-8D7A864D25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4288D-3454-4061-BD5D-AF359FF2FA45}" type="pres">
      <dgm:prSet presAssocID="{C62BECA5-725A-435B-9AD5-3419B82E4537}" presName="root1" presStyleCnt="0"/>
      <dgm:spPr/>
    </dgm:pt>
    <dgm:pt modelId="{80A0B158-1561-49F6-8E3F-04173B8A9355}" type="pres">
      <dgm:prSet presAssocID="{C62BECA5-725A-435B-9AD5-3419B82E45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B1E58-3CE4-487B-B6D0-394BE44D6EA2}" type="pres">
      <dgm:prSet presAssocID="{C62BECA5-725A-435B-9AD5-3419B82E4537}" presName="level2hierChild" presStyleCnt="0"/>
      <dgm:spPr/>
    </dgm:pt>
    <dgm:pt modelId="{59721EE9-B474-4F9C-8C88-706062A5E88D}" type="pres">
      <dgm:prSet presAssocID="{882EEC15-5441-4255-97EE-155E184D3E0B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75F32B4F-31BA-4353-A013-62F32967AFEB}" type="pres">
      <dgm:prSet presAssocID="{882EEC15-5441-4255-97EE-155E184D3E0B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6EE21EC-2165-4253-95E8-AA13317BA998}" type="pres">
      <dgm:prSet presAssocID="{10FFF534-67D0-4466-8C68-BBE61AFD033D}" presName="root2" presStyleCnt="0"/>
      <dgm:spPr/>
    </dgm:pt>
    <dgm:pt modelId="{F46D4355-F2ED-4CEA-B770-016AC298E881}" type="pres">
      <dgm:prSet presAssocID="{10FFF534-67D0-4466-8C68-BBE61AFD033D}" presName="LevelTwoTextNode" presStyleLbl="node2" presStyleIdx="0" presStyleCnt="1" custScaleX="278988" custScaleY="611698" custLinFactNeighborX="-8132" custLinFactNeighborY="-13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5D6E5-48B3-4DC4-9E3D-1F42DA185BFF}" type="pres">
      <dgm:prSet presAssocID="{10FFF534-67D0-4466-8C68-BBE61AFD033D}" presName="level3hierChild" presStyleCnt="0"/>
      <dgm:spPr/>
    </dgm:pt>
  </dgm:ptLst>
  <dgm:cxnLst>
    <dgm:cxn modelId="{4E2FC635-E766-42A0-A42A-3BF013C49DA1}" srcId="{B1063FD1-9AFA-4212-A521-8D7A864D25AF}" destId="{C62BECA5-725A-435B-9AD5-3419B82E4537}" srcOrd="0" destOrd="0" parTransId="{6769BE2D-BBCA-4346-803F-57B1C9F7A54C}" sibTransId="{C08E0CCA-A871-4D6D-A0B0-9BA2D6CBE10C}"/>
    <dgm:cxn modelId="{34CBD2D5-FA3A-4EEC-A602-BAE01497AC03}" type="presOf" srcId="{C62BECA5-725A-435B-9AD5-3419B82E4537}" destId="{80A0B158-1561-49F6-8E3F-04173B8A9355}" srcOrd="0" destOrd="0" presId="urn:microsoft.com/office/officeart/2008/layout/HorizontalMultiLevelHierarchy"/>
    <dgm:cxn modelId="{8552A8C5-BFF4-4AC7-A85B-FB4295F572B0}" srcId="{C62BECA5-725A-435B-9AD5-3419B82E4537}" destId="{10FFF534-67D0-4466-8C68-BBE61AFD033D}" srcOrd="0" destOrd="0" parTransId="{882EEC15-5441-4255-97EE-155E184D3E0B}" sibTransId="{7B733C51-23D4-405E-926A-25787AEB2059}"/>
    <dgm:cxn modelId="{913CD16E-BC45-4D23-97D7-D117B2D5309A}" type="presOf" srcId="{10FFF534-67D0-4466-8C68-BBE61AFD033D}" destId="{F46D4355-F2ED-4CEA-B770-016AC298E881}" srcOrd="0" destOrd="0" presId="urn:microsoft.com/office/officeart/2008/layout/HorizontalMultiLevelHierarchy"/>
    <dgm:cxn modelId="{C5AB86F2-EB07-4A7F-BCA8-9CB261F81B7A}" type="presOf" srcId="{B1063FD1-9AFA-4212-A521-8D7A864D25AF}" destId="{90FC6A4B-C705-4B17-B8B7-873DFB781BAD}" srcOrd="0" destOrd="0" presId="urn:microsoft.com/office/officeart/2008/layout/HorizontalMultiLevelHierarchy"/>
    <dgm:cxn modelId="{AF5CB3DC-8746-4A57-A9BB-B9D113619C0C}" type="presOf" srcId="{882EEC15-5441-4255-97EE-155E184D3E0B}" destId="{75F32B4F-31BA-4353-A013-62F32967AFEB}" srcOrd="1" destOrd="0" presId="urn:microsoft.com/office/officeart/2008/layout/HorizontalMultiLevelHierarchy"/>
    <dgm:cxn modelId="{31EF5F0F-A8D2-44C1-B724-5D6FC20ACFD5}" type="presOf" srcId="{882EEC15-5441-4255-97EE-155E184D3E0B}" destId="{59721EE9-B474-4F9C-8C88-706062A5E88D}" srcOrd="0" destOrd="0" presId="urn:microsoft.com/office/officeart/2008/layout/HorizontalMultiLevelHierarchy"/>
    <dgm:cxn modelId="{5A052CC4-C1D0-447B-8C76-C6F23329235C}" type="presParOf" srcId="{90FC6A4B-C705-4B17-B8B7-873DFB781BAD}" destId="{1BA4288D-3454-4061-BD5D-AF359FF2FA45}" srcOrd="0" destOrd="0" presId="urn:microsoft.com/office/officeart/2008/layout/HorizontalMultiLevelHierarchy"/>
    <dgm:cxn modelId="{FB95A45A-078D-45B7-90FE-108279499834}" type="presParOf" srcId="{1BA4288D-3454-4061-BD5D-AF359FF2FA45}" destId="{80A0B158-1561-49F6-8E3F-04173B8A9355}" srcOrd="0" destOrd="0" presId="urn:microsoft.com/office/officeart/2008/layout/HorizontalMultiLevelHierarchy"/>
    <dgm:cxn modelId="{F11E1436-6F71-4C77-B524-D5C42EB80F47}" type="presParOf" srcId="{1BA4288D-3454-4061-BD5D-AF359FF2FA45}" destId="{970B1E58-3CE4-487B-B6D0-394BE44D6EA2}" srcOrd="1" destOrd="0" presId="urn:microsoft.com/office/officeart/2008/layout/HorizontalMultiLevelHierarchy"/>
    <dgm:cxn modelId="{1F2E310F-6A7F-4123-8EBE-B95D27D8DFDC}" type="presParOf" srcId="{970B1E58-3CE4-487B-B6D0-394BE44D6EA2}" destId="{59721EE9-B474-4F9C-8C88-706062A5E88D}" srcOrd="0" destOrd="0" presId="urn:microsoft.com/office/officeart/2008/layout/HorizontalMultiLevelHierarchy"/>
    <dgm:cxn modelId="{21EBD5F6-C95E-499E-9799-BBF5C15AAEAE}" type="presParOf" srcId="{59721EE9-B474-4F9C-8C88-706062A5E88D}" destId="{75F32B4F-31BA-4353-A013-62F32967AFEB}" srcOrd="0" destOrd="0" presId="urn:microsoft.com/office/officeart/2008/layout/HorizontalMultiLevelHierarchy"/>
    <dgm:cxn modelId="{62170252-DF1D-43A9-8D5C-D129260BA8B8}" type="presParOf" srcId="{970B1E58-3CE4-487B-B6D0-394BE44D6EA2}" destId="{46EE21EC-2165-4253-95E8-AA13317BA998}" srcOrd="1" destOrd="0" presId="urn:microsoft.com/office/officeart/2008/layout/HorizontalMultiLevelHierarchy"/>
    <dgm:cxn modelId="{80970D16-0E1B-4C64-AED9-19314918BA28}" type="presParOf" srcId="{46EE21EC-2165-4253-95E8-AA13317BA998}" destId="{F46D4355-F2ED-4CEA-B770-016AC298E881}" srcOrd="0" destOrd="0" presId="urn:microsoft.com/office/officeart/2008/layout/HorizontalMultiLevelHierarchy"/>
    <dgm:cxn modelId="{0AAE7A3F-5399-443B-A50D-E74EBF926C00}" type="presParOf" srcId="{46EE21EC-2165-4253-95E8-AA13317BA998}" destId="{E065D6E5-48B3-4DC4-9E3D-1F42DA185BFF}" srcOrd="1" destOrd="0" presId="urn:microsoft.com/office/officeart/2008/layout/HorizontalMultiLevelHierarchy"/>
  </dgm:cxnLst>
  <dgm:bg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4C9C0-7A68-430F-94E0-4985029567A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6408C-C73B-4580-883A-926214A18A2C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বাহুভেদে</a:t>
          </a:r>
          <a:r>
            <a: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ত্রিভুজ</a:t>
          </a:r>
          <a:endParaRPr lang="en-US" sz="5400" dirty="0">
            <a:solidFill>
              <a:schemeClr val="tx1"/>
            </a:solidFill>
          </a:endParaRPr>
        </a:p>
      </dgm:t>
    </dgm:pt>
    <dgm:pt modelId="{B943F0B6-B6C3-42A4-9919-5A41AB6AE5F8}" type="parTrans" cxnId="{96EA079E-E8CB-48F1-9889-0BA0A9C24C8A}">
      <dgm:prSet/>
      <dgm:spPr/>
      <dgm:t>
        <a:bodyPr/>
        <a:lstStyle/>
        <a:p>
          <a:endParaRPr lang="en-US"/>
        </a:p>
      </dgm:t>
    </dgm:pt>
    <dgm:pt modelId="{8281F2E8-3179-442C-AEE5-B4BCB0AE0EC3}" type="sibTrans" cxnId="{96EA079E-E8CB-48F1-9889-0BA0A9C24C8A}">
      <dgm:prSet/>
      <dgm:spPr/>
      <dgm:t>
        <a:bodyPr/>
        <a:lstStyle/>
        <a:p>
          <a:endParaRPr lang="en-US"/>
        </a:p>
      </dgm:t>
    </dgm:pt>
    <dgm:pt modelId="{BBD7015D-8C2B-4B71-98F0-2C7D38D9121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বাহুভেদে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ত্রিভুজ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৩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46FB26ED-4EF4-466D-91DB-811FD411C5C6}" type="parTrans" cxnId="{F5F579D3-6822-4569-81A1-87D42EA285D4}">
      <dgm:prSet/>
      <dgm:spPr/>
      <dgm:t>
        <a:bodyPr/>
        <a:lstStyle/>
        <a:p>
          <a:endParaRPr lang="en-US"/>
        </a:p>
      </dgm:t>
    </dgm:pt>
    <dgm:pt modelId="{8F56A9AC-2D7A-4D50-B1B4-80C112E3FDAF}" type="sibTrans" cxnId="{F5F579D3-6822-4569-81A1-87D42EA285D4}">
      <dgm:prSet/>
      <dgm:spPr/>
      <dgm:t>
        <a:bodyPr/>
        <a:lstStyle/>
        <a:p>
          <a:endParaRPr lang="en-US"/>
        </a:p>
      </dgm:t>
    </dgm:pt>
    <dgm:pt modelId="{301F9E8E-B724-4F90-B01F-CA9B418DC5E0}" type="pres">
      <dgm:prSet presAssocID="{2CC4C9C0-7A68-430F-94E0-4985029567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0A964-BECF-4A42-9222-C2E038FAF687}" type="pres">
      <dgm:prSet presAssocID="{BBD7015D-8C2B-4B71-98F0-2C7D38D91213}" presName="boxAndChildren" presStyleCnt="0"/>
      <dgm:spPr/>
    </dgm:pt>
    <dgm:pt modelId="{16670146-088C-4908-B5C8-E9D2BD1558F2}" type="pres">
      <dgm:prSet presAssocID="{BBD7015D-8C2B-4B71-98F0-2C7D38D91213}" presName="parentTextBox" presStyleLbl="node1" presStyleIdx="0" presStyleCnt="2" custScaleY="136029"/>
      <dgm:spPr/>
      <dgm:t>
        <a:bodyPr/>
        <a:lstStyle/>
        <a:p>
          <a:endParaRPr lang="en-US"/>
        </a:p>
      </dgm:t>
    </dgm:pt>
    <dgm:pt modelId="{D8C80735-2C39-4808-9AC9-BAD9DDBCFAEF}" type="pres">
      <dgm:prSet presAssocID="{8281F2E8-3179-442C-AEE5-B4BCB0AE0EC3}" presName="sp" presStyleCnt="0"/>
      <dgm:spPr/>
    </dgm:pt>
    <dgm:pt modelId="{90C250E6-BC08-400C-9711-17AA9A1B9056}" type="pres">
      <dgm:prSet presAssocID="{B7D6408C-C73B-4580-883A-926214A18A2C}" presName="arrowAndChildren" presStyleCnt="0"/>
      <dgm:spPr/>
    </dgm:pt>
    <dgm:pt modelId="{421BFB7C-91C0-4B0D-BA5A-58F562151351}" type="pres">
      <dgm:prSet presAssocID="{B7D6408C-C73B-4580-883A-926214A18A2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5F579D3-6822-4569-81A1-87D42EA285D4}" srcId="{2CC4C9C0-7A68-430F-94E0-4985029567AA}" destId="{BBD7015D-8C2B-4B71-98F0-2C7D38D91213}" srcOrd="1" destOrd="0" parTransId="{46FB26ED-4EF4-466D-91DB-811FD411C5C6}" sibTransId="{8F56A9AC-2D7A-4D50-B1B4-80C112E3FDAF}"/>
    <dgm:cxn modelId="{DB02A963-B063-45A3-8A79-26E063C46CDD}" type="presOf" srcId="{2CC4C9C0-7A68-430F-94E0-4985029567AA}" destId="{301F9E8E-B724-4F90-B01F-CA9B418DC5E0}" srcOrd="0" destOrd="0" presId="urn:microsoft.com/office/officeart/2005/8/layout/process4"/>
    <dgm:cxn modelId="{85304286-DCCD-40E0-9C2E-E749BA58A45C}" type="presOf" srcId="{BBD7015D-8C2B-4B71-98F0-2C7D38D91213}" destId="{16670146-088C-4908-B5C8-E9D2BD1558F2}" srcOrd="0" destOrd="0" presId="urn:microsoft.com/office/officeart/2005/8/layout/process4"/>
    <dgm:cxn modelId="{6A94AE83-C7DE-40F8-B6F8-FD132FC18DAE}" type="presOf" srcId="{B7D6408C-C73B-4580-883A-926214A18A2C}" destId="{421BFB7C-91C0-4B0D-BA5A-58F562151351}" srcOrd="0" destOrd="0" presId="urn:microsoft.com/office/officeart/2005/8/layout/process4"/>
    <dgm:cxn modelId="{96EA079E-E8CB-48F1-9889-0BA0A9C24C8A}" srcId="{2CC4C9C0-7A68-430F-94E0-4985029567AA}" destId="{B7D6408C-C73B-4580-883A-926214A18A2C}" srcOrd="0" destOrd="0" parTransId="{B943F0B6-B6C3-42A4-9919-5A41AB6AE5F8}" sibTransId="{8281F2E8-3179-442C-AEE5-B4BCB0AE0EC3}"/>
    <dgm:cxn modelId="{ACC407D8-CEFE-45C8-8CDE-DF5FE106B865}" type="presParOf" srcId="{301F9E8E-B724-4F90-B01F-CA9B418DC5E0}" destId="{7EE0A964-BECF-4A42-9222-C2E038FAF687}" srcOrd="0" destOrd="0" presId="urn:microsoft.com/office/officeart/2005/8/layout/process4"/>
    <dgm:cxn modelId="{C913325E-1561-400D-A51B-6565557F8125}" type="presParOf" srcId="{7EE0A964-BECF-4A42-9222-C2E038FAF687}" destId="{16670146-088C-4908-B5C8-E9D2BD1558F2}" srcOrd="0" destOrd="0" presId="urn:microsoft.com/office/officeart/2005/8/layout/process4"/>
    <dgm:cxn modelId="{2DECD634-DEF6-4CD5-BC4A-2BAE129A4BE4}" type="presParOf" srcId="{301F9E8E-B724-4F90-B01F-CA9B418DC5E0}" destId="{D8C80735-2C39-4808-9AC9-BAD9DDBCFAEF}" srcOrd="1" destOrd="0" presId="urn:microsoft.com/office/officeart/2005/8/layout/process4"/>
    <dgm:cxn modelId="{5D485735-AB27-4A1C-9679-B24E98995E21}" type="presParOf" srcId="{301F9E8E-B724-4F90-B01F-CA9B418DC5E0}" destId="{90C250E6-BC08-400C-9711-17AA9A1B9056}" srcOrd="2" destOrd="0" presId="urn:microsoft.com/office/officeart/2005/8/layout/process4"/>
    <dgm:cxn modelId="{4FAAD616-D1A8-4872-8819-432372155AE6}" type="presParOf" srcId="{90C250E6-BC08-400C-9711-17AA9A1B9056}" destId="{421BFB7C-91C0-4B0D-BA5A-58F5621513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ADC7-416F-4378-BE52-1696E604546F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2E41-CF03-4DE8-B8CB-51A3A59D1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33400"/>
            <a:ext cx="7924800" cy="5715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47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আজ়কের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dirty="0" smtClean="0"/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0056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 flipV="1">
            <a:off x="1524001" y="1219199"/>
            <a:ext cx="6172200" cy="4191000"/>
          </a:xfrm>
          <a:prstGeom prst="triangle">
            <a:avLst>
              <a:gd name="adj" fmla="val 48964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3398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781" y="4835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49118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180" y="551411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 খ 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38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2072206"/>
              </p:ext>
            </p:extLst>
          </p:nvPr>
        </p:nvGraphicFramePr>
        <p:xfrm>
          <a:off x="990600" y="1422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5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486400"/>
            <a:ext cx="2895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838200"/>
            <a:ext cx="42672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33600" y="1219200"/>
            <a:ext cx="42672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33600" y="1600199"/>
            <a:ext cx="4267200" cy="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44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3621845">
            <a:off x="3553844" y="3619818"/>
            <a:ext cx="3657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7239899">
            <a:off x="1736625" y="3629142"/>
            <a:ext cx="3657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18510" y="5186156"/>
            <a:ext cx="3657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593582">
            <a:off x="2889047" y="2544998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1208" y="5311877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8059891">
            <a:off x="-339811" y="2585747"/>
            <a:ext cx="5486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943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সমবাহু ত্রিভুজ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/>
          <p:cNvSpPr/>
          <p:nvPr/>
        </p:nvSpPr>
        <p:spPr>
          <a:xfrm>
            <a:off x="1752600" y="1066800"/>
            <a:ext cx="5943600" cy="3810000"/>
          </a:xfrm>
          <a:prstGeom prst="flowChartExtra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45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4400" y="5257800"/>
            <a:ext cx="7239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819400" y="1066800"/>
            <a:ext cx="41148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19400" y="1447798"/>
            <a:ext cx="3200400" cy="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762000"/>
            <a:ext cx="41148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7717315">
            <a:off x="1773435" y="3477270"/>
            <a:ext cx="3657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737" y="1805910"/>
            <a:ext cx="1467082" cy="33157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5093914"/>
            <a:ext cx="302341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4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43200" y="5410200"/>
            <a:ext cx="332821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907000">
            <a:off x="3695484" y="2344144"/>
            <a:ext cx="548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887538"/>
            <a:ext cx="7315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  ইঞ্চি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711979">
            <a:off x="-332789" y="2375254"/>
            <a:ext cx="548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715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সমদ্বিবাহু ত্রিভুজ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45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3" b="87248" l="0" r="981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64" r="6081" b="14600"/>
          <a:stretch/>
        </p:blipFill>
        <p:spPr>
          <a:xfrm>
            <a:off x="2514600" y="778224"/>
            <a:ext cx="3886200" cy="44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73914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84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 flipV="1">
            <a:off x="1752600" y="2362199"/>
            <a:ext cx="3581400" cy="1981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1752600" y="4267199"/>
            <a:ext cx="5029200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5084297" y="2597834"/>
            <a:ext cx="1905000" cy="143373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514600" y="1752599"/>
            <a:ext cx="3276600" cy="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514600" y="1447799"/>
            <a:ext cx="4038600" cy="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514600" y="1143000"/>
            <a:ext cx="5029200" cy="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5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5083314"/>
            <a:ext cx="3352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631973">
            <a:off x="3076954" y="2283755"/>
            <a:ext cx="5486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৬  ইঞ্চি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208" y="4614360"/>
            <a:ext cx="640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৭  ইঞ্চি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149437">
            <a:off x="-71092" y="2280134"/>
            <a:ext cx="45720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  ইঞ্চি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1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বিষমবাহু ত্রিভুজ</a:t>
            </a:r>
            <a:endParaRPr lang="en-US" sz="40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257310" cy="778674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কোর্সের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ডিপিএড,আই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৯৫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শিক্ষাবর্ষ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২০১৯-২০২০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পিটিআই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মাইজদী,নোয়াখালী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abdullah.noyan@gmail.com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"/>
            <a:ext cx="222584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066800" y="1524000"/>
            <a:ext cx="6781800" cy="3124200"/>
          </a:xfrm>
          <a:prstGeom prst="triangle">
            <a:avLst>
              <a:gd name="adj" fmla="val 68772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66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58825"/>
            <a:ext cx="7924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28600" y="1524000"/>
            <a:ext cx="8763000" cy="51816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১৫৬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334869"/>
            <a:ext cx="1371600" cy="646331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25959"/>
            <a:ext cx="2590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019800" y="1676168"/>
            <a:ext cx="2545347" cy="914632"/>
          </a:xfrm>
          <a:prstGeom prst="triangle">
            <a:avLst>
              <a:gd name="adj" fmla="val 6877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259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742" y="5410200"/>
            <a:ext cx="259313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42" y="3810000"/>
            <a:ext cx="260128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010400" y="3200400"/>
            <a:ext cx="1497263" cy="1110624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459578" y="4648200"/>
            <a:ext cx="1074822" cy="1371600"/>
            <a:chOff x="457201" y="5105400"/>
            <a:chExt cx="838200" cy="1397168"/>
          </a:xfrm>
        </p:grpSpPr>
        <p:cxnSp>
          <p:nvCxnSpPr>
            <p:cNvPr id="10" name="Straight Connector 9"/>
            <p:cNvCxnSpPr/>
            <p:nvPr/>
          </p:nvCxnSpPr>
          <p:spPr>
            <a:xfrm rot="10800000" flipV="1">
              <a:off x="457201" y="5105400"/>
              <a:ext cx="457200" cy="13690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H="1" flipV="1">
              <a:off x="914401" y="5105400"/>
              <a:ext cx="381000" cy="139716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1" y="6488500"/>
              <a:ext cx="8382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Frame 12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704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3124200" y="2411343"/>
            <a:ext cx="4168273" cy="1398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3136231" y="4133166"/>
            <a:ext cx="4483769" cy="1418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 flipV="1">
            <a:off x="3126873" y="2591034"/>
            <a:ext cx="4364790" cy="314233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82469"/>
            <a:ext cx="4648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96669"/>
            <a:ext cx="29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036053" y="1981200"/>
            <a:ext cx="2545347" cy="914632"/>
          </a:xfrm>
          <a:prstGeom prst="triangle">
            <a:avLst>
              <a:gd name="adj" fmla="val 6877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436203"/>
            <a:ext cx="2971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4126" y="2133600"/>
            <a:ext cx="297447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2971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6937" y="3156576"/>
            <a:ext cx="1497263" cy="1110624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19705" y="4495800"/>
            <a:ext cx="1128295" cy="1455241"/>
            <a:chOff x="457201" y="5105400"/>
            <a:chExt cx="838200" cy="1397168"/>
          </a:xfrm>
        </p:grpSpPr>
        <p:cxnSp>
          <p:nvCxnSpPr>
            <p:cNvPr id="10" name="Straight Connector 9"/>
            <p:cNvCxnSpPr/>
            <p:nvPr/>
          </p:nvCxnSpPr>
          <p:spPr>
            <a:xfrm rot="10800000" flipV="1">
              <a:off x="457201" y="5105400"/>
              <a:ext cx="457200" cy="13690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H="1" flipV="1">
              <a:off x="914401" y="5105400"/>
              <a:ext cx="381000" cy="139716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1" y="6488500"/>
              <a:ext cx="8382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Frame 12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5"/>
            <a:endCxn id="6" idx="1"/>
          </p:cNvCxnSpPr>
          <p:nvPr/>
        </p:nvCxnSpPr>
        <p:spPr>
          <a:xfrm>
            <a:off x="3183970" y="2438516"/>
            <a:ext cx="1690156" cy="79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5" idx="1"/>
          </p:cNvCxnSpPr>
          <p:nvPr/>
        </p:nvCxnSpPr>
        <p:spPr>
          <a:xfrm>
            <a:off x="2749884" y="3711888"/>
            <a:ext cx="2126916" cy="139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1"/>
          </p:cNvCxnSpPr>
          <p:nvPr/>
        </p:nvCxnSpPr>
        <p:spPr>
          <a:xfrm>
            <a:off x="2791569" y="5223420"/>
            <a:ext cx="2085231" cy="114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646817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          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183797"/>
            <a:ext cx="7467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78359"/>
            <a:ext cx="2362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646817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          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5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33600" y="304800"/>
            <a:ext cx="41910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067800" cy="449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 bird b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4" y="381001"/>
            <a:ext cx="8443566" cy="60959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5908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72148"/>
            <a:ext cx="5902036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44230"/>
              </p:ext>
            </p:extLst>
          </p:nvPr>
        </p:nvGraphicFramePr>
        <p:xfrm>
          <a:off x="3276600" y="2514600"/>
          <a:ext cx="2362200" cy="199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2514600"/>
                        <a:ext cx="2362200" cy="199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4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6118826"/>
              </p:ext>
            </p:extLst>
          </p:nvPr>
        </p:nvGraphicFramePr>
        <p:xfrm>
          <a:off x="609600" y="533400"/>
          <a:ext cx="7924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5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88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743200"/>
            <a:ext cx="5257800" cy="2215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7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304800" y="304800"/>
            <a:chExt cx="8562975" cy="6248400"/>
          </a:xfrm>
        </p:grpSpPr>
        <p:pic>
          <p:nvPicPr>
            <p:cNvPr id="4" name="Picture 2" descr="J:\Seven Wonders\Ashif__2_26585215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04800"/>
              <a:ext cx="8562975" cy="62484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828800" y="5553670"/>
              <a:ext cx="518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মিশরের পিরামিড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209</Words>
  <Application>Microsoft Office PowerPoint</Application>
  <PresentationFormat>On-screen Show (4:3)</PresentationFormat>
  <Paragraphs>67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176</cp:revision>
  <dcterms:created xsi:type="dcterms:W3CDTF">2006-08-16T00:00:00Z</dcterms:created>
  <dcterms:modified xsi:type="dcterms:W3CDTF">2019-11-24T06:28:32Z</dcterms:modified>
</cp:coreProperties>
</file>