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0" r:id="rId2"/>
    <p:sldId id="316" r:id="rId3"/>
    <p:sldId id="286" r:id="rId4"/>
    <p:sldId id="290" r:id="rId5"/>
    <p:sldId id="258" r:id="rId6"/>
    <p:sldId id="315" r:id="rId7"/>
    <p:sldId id="260" r:id="rId8"/>
    <p:sldId id="262" r:id="rId9"/>
    <p:sldId id="263" r:id="rId10"/>
    <p:sldId id="303" r:id="rId11"/>
    <p:sldId id="304" r:id="rId12"/>
    <p:sldId id="305" r:id="rId13"/>
    <p:sldId id="295" r:id="rId14"/>
    <p:sldId id="306" r:id="rId15"/>
    <p:sldId id="265" r:id="rId16"/>
    <p:sldId id="292" r:id="rId17"/>
    <p:sldId id="266" r:id="rId18"/>
    <p:sldId id="269" r:id="rId19"/>
    <p:sldId id="268" r:id="rId20"/>
    <p:sldId id="299" r:id="rId21"/>
    <p:sldId id="309" r:id="rId22"/>
    <p:sldId id="301" r:id="rId23"/>
    <p:sldId id="302" r:id="rId24"/>
    <p:sldId id="272" r:id="rId25"/>
    <p:sldId id="273" r:id="rId26"/>
    <p:sldId id="275" r:id="rId27"/>
    <p:sldId id="277" r:id="rId28"/>
    <p:sldId id="280" r:id="rId29"/>
    <p:sldId id="314" r:id="rId30"/>
    <p:sldId id="281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F46D7-B63C-4229-81C5-1BBEAB8AD61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89E31-ABA2-4660-9B6A-DF1A0ADDB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5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11/23/2019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8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11/23/2019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2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11/23/2019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0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11/23/2019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11/23/2019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1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11/23/2019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4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11/23/2019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1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11/23/2019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3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11/23/2019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11/23/2019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2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11/23/2019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6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5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NG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33600"/>
            <a:ext cx="4419600" cy="3282701"/>
          </a:xfrm>
          <a:prstGeom prst="rect">
            <a:avLst/>
          </a:prstGeom>
        </p:spPr>
      </p:pic>
      <p:pic>
        <p:nvPicPr>
          <p:cNvPr id="7" name="Picture 6" descr="png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143000"/>
            <a:ext cx="4876801" cy="3581400"/>
          </a:xfrm>
          <a:prstGeom prst="rect">
            <a:avLst/>
          </a:prstGeom>
        </p:spPr>
      </p:pic>
      <p:pic>
        <p:nvPicPr>
          <p:cNvPr id="8" name="Picture 7" descr="png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57300" y="1790702"/>
            <a:ext cx="4876801" cy="3581400"/>
          </a:xfrm>
          <a:prstGeom prst="rect">
            <a:avLst/>
          </a:prstGeom>
        </p:spPr>
      </p:pic>
      <p:pic>
        <p:nvPicPr>
          <p:cNvPr id="9" name="Picture 8" descr="png-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00299" y="1257301"/>
            <a:ext cx="4876801" cy="358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1295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60807" y="2967335"/>
            <a:ext cx="66223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9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875 0.2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166 -0.18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2084 -0.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20833 0.206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55" y="228600"/>
            <a:ext cx="845752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What is the condition of the environment now?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683" y="4892111"/>
            <a:ext cx="8645517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The condition of the environment is not at all good because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of environmental pollution.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19" y="1676400"/>
            <a:ext cx="2822600" cy="2995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676400"/>
            <a:ext cx="2830871" cy="2995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19" y="1676400"/>
            <a:ext cx="3004281" cy="2995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11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1189892"/>
            <a:ext cx="4191000" cy="18581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Book Antiqua" pitchFamily="18" charset="0"/>
              </a:rPr>
              <a:t>Why?</a:t>
            </a:r>
            <a:endParaRPr lang="en-US" sz="60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942" y="3810000"/>
            <a:ext cx="84582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Book Antiqua" pitchFamily="18" charset="0"/>
              </a:rPr>
              <a:t>There are so many reasons of environment </a:t>
            </a:r>
            <a:r>
              <a:rPr lang="en-US" sz="4400" b="1" dirty="0" smtClean="0">
                <a:latin typeface="Book Antiqua" pitchFamily="18" charset="0"/>
              </a:rPr>
              <a:t>pollution.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648200"/>
            <a:ext cx="8610600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Firstly we </a:t>
            </a:r>
            <a:r>
              <a:rPr lang="en-US" sz="3600" b="1" dirty="0" smtClean="0">
                <a:latin typeface="Book Antiqua" pitchFamily="18" charset="0"/>
              </a:rPr>
              <a:t>burn </a:t>
            </a:r>
            <a:r>
              <a:rPr lang="en-US" sz="3600" b="1" dirty="0">
                <a:latin typeface="Book Antiqua" pitchFamily="18" charset="0"/>
              </a:rPr>
              <a:t>fuels, that creates smoke and the smoke is </a:t>
            </a:r>
            <a:r>
              <a:rPr lang="en-US" sz="3600" b="1" dirty="0" smtClean="0">
                <a:latin typeface="Book Antiqua" pitchFamily="18" charset="0"/>
              </a:rPr>
              <a:t>mixed </a:t>
            </a:r>
            <a:r>
              <a:rPr lang="en-US" sz="3600" b="1" dirty="0">
                <a:latin typeface="Book Antiqua" pitchFamily="18" charset="0"/>
              </a:rPr>
              <a:t>with </a:t>
            </a:r>
            <a:r>
              <a:rPr lang="en-US" sz="3600" b="1" dirty="0" smtClean="0">
                <a:latin typeface="Book Antiqua" pitchFamily="18" charset="0"/>
              </a:rPr>
              <a:t>air and air is polluted.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625"/>
            <a:ext cx="8153400" cy="45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7030A0"/>
                </a:solidFill>
              </a:rPr>
              <a:t>Air is also polluted by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 descr="ad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576" y="1147559"/>
            <a:ext cx="3962400" cy="2895600"/>
          </a:xfrm>
          <a:prstGeom prst="rect">
            <a:avLst/>
          </a:prstGeom>
        </p:spPr>
      </p:pic>
      <p:pic>
        <p:nvPicPr>
          <p:cNvPr id="4" name="Picture 3" descr="asd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5" y="1128802"/>
            <a:ext cx="49149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3200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Burning forest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037993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Emitting smoke from vehicles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7" descr="a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1" y="4006816"/>
            <a:ext cx="4953000" cy="2851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5257800"/>
            <a:ext cx="258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Industrial </a:t>
            </a:r>
            <a:r>
              <a:rPr lang="en-US" sz="2800" dirty="0" smtClean="0">
                <a:solidFill>
                  <a:srgbClr val="C00000"/>
                </a:solidFill>
              </a:rPr>
              <a:t>smoke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" name="Picture 9" descr="brik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265" y="4006815"/>
            <a:ext cx="3957712" cy="28511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0" y="5029200"/>
            <a:ext cx="1689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Smoke </a:t>
            </a:r>
            <a:r>
              <a:rPr lang="en-US" sz="2400" dirty="0" smtClean="0"/>
              <a:t>from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brick </a:t>
            </a:r>
            <a:r>
              <a:rPr lang="en-US" sz="2400" dirty="0" smtClean="0"/>
              <a:t>fields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8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274439"/>
            <a:ext cx="8429171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Secondly we are cutting plants and killing animals indiscriminately.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8429171" cy="45103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49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own-colored-industrial-wastewater-spewing-out-of-storm-drains.jpg"/>
          <p:cNvPicPr>
            <a:picLocks noChangeAspect="1"/>
          </p:cNvPicPr>
          <p:nvPr/>
        </p:nvPicPr>
        <p:blipFill>
          <a:blip r:embed="rId2" cstate="print"/>
          <a:srcRect l="3252" t="4878" r="12195"/>
          <a:stretch>
            <a:fillRect/>
          </a:stretch>
        </p:blipFill>
        <p:spPr>
          <a:xfrm>
            <a:off x="152400" y="533400"/>
            <a:ext cx="4572000" cy="3429000"/>
          </a:xfrm>
          <a:prstGeom prst="rect">
            <a:avLst/>
          </a:prstGeom>
        </p:spPr>
      </p:pic>
      <p:pic>
        <p:nvPicPr>
          <p:cNvPr id="6" name="Picture 5" descr="22875_fa_rszd.jpg"/>
          <p:cNvPicPr>
            <a:picLocks noChangeAspect="1"/>
          </p:cNvPicPr>
          <p:nvPr/>
        </p:nvPicPr>
        <p:blipFill>
          <a:blip r:embed="rId3" cstate="print"/>
          <a:srcRect l="39677" t="15957"/>
          <a:stretch>
            <a:fillRect/>
          </a:stretch>
        </p:blipFill>
        <p:spPr>
          <a:xfrm>
            <a:off x="4895849" y="566202"/>
            <a:ext cx="4019551" cy="3396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114800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Water pollution is another problem that we are facing now. Sea and river water is being polluted by industrial waste thrown in it.</a:t>
            </a:r>
            <a:endParaRPr lang="en-US" sz="3600" b="1" dirty="0"/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5400" dirty="0" smtClean="0">
                <a:solidFill>
                  <a:srgbClr val="7030A0"/>
                </a:solidFill>
              </a:rPr>
              <a:t>`Water is being polluted by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 descr="w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43000"/>
            <a:ext cx="4229100" cy="2743200"/>
          </a:xfrm>
          <a:prstGeom prst="rect">
            <a:avLst/>
          </a:prstGeom>
        </p:spPr>
      </p:pic>
      <p:pic>
        <p:nvPicPr>
          <p:cNvPr id="4" name="Picture 3" descr="wo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4343400" cy="270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09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Throwing wastes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6249769" y="899636"/>
            <a:ext cx="1292662" cy="449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Draining industrial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 wastes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pol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86200"/>
            <a:ext cx="4419600" cy="2650867"/>
          </a:xfrm>
          <a:prstGeom prst="rect">
            <a:avLst/>
          </a:prstGeom>
        </p:spPr>
      </p:pic>
      <p:pic>
        <p:nvPicPr>
          <p:cNvPr id="8" name="Picture 7" descr="jpl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793866"/>
            <a:ext cx="4229100" cy="2743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38" y="4872111"/>
            <a:ext cx="3878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dirty="0">
                <a:solidFill>
                  <a:srgbClr val="FFC000"/>
                </a:solidFill>
              </a:rPr>
              <a:t>Chemicals </a:t>
            </a:r>
            <a:r>
              <a:rPr lang="en-US" sz="4000" dirty="0" smtClean="0">
                <a:solidFill>
                  <a:srgbClr val="FFC000"/>
                </a:solidFill>
              </a:rPr>
              <a:t>leaking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900" y="487211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chemeClr val="accent6"/>
                </a:solidFill>
              </a:rPr>
              <a:t>Human wastes and </a:t>
            </a:r>
            <a:r>
              <a:rPr lang="en-US" sz="3600" dirty="0" smtClean="0">
                <a:solidFill>
                  <a:schemeClr val="accent6"/>
                </a:solidFill>
              </a:rPr>
              <a:t>filths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icle-2299578-18EFD67E000005DC-775_634x414.jpg"/>
          <p:cNvPicPr>
            <a:picLocks noChangeAspect="1"/>
          </p:cNvPicPr>
          <p:nvPr/>
        </p:nvPicPr>
        <p:blipFill>
          <a:blip r:embed="rId2" cstate="print"/>
          <a:srcRect t="2033" r="28300"/>
          <a:stretch>
            <a:fillRect/>
          </a:stretch>
        </p:blipFill>
        <p:spPr>
          <a:xfrm>
            <a:off x="304800" y="313014"/>
            <a:ext cx="4191000" cy="3739288"/>
          </a:xfrm>
          <a:prstGeom prst="rect">
            <a:avLst/>
          </a:prstGeom>
        </p:spPr>
      </p:pic>
      <p:pic>
        <p:nvPicPr>
          <p:cNvPr id="4" name="Picture 3" descr="140623092930_1_900x600.jpg"/>
          <p:cNvPicPr>
            <a:picLocks noChangeAspect="1"/>
          </p:cNvPicPr>
          <p:nvPr/>
        </p:nvPicPr>
        <p:blipFill>
          <a:blip r:embed="rId3" cstate="print"/>
          <a:srcRect l="14953" t="6091" r="15127"/>
          <a:stretch>
            <a:fillRect/>
          </a:stretch>
        </p:blipFill>
        <p:spPr>
          <a:xfrm>
            <a:off x="4648200" y="304800"/>
            <a:ext cx="4198002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267200"/>
            <a:ext cx="8570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Pesticides and chemical Fertilizers used by the farmers are washed away by rain water and mixed with rivers and pond water.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59744-3x2-940x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"/>
            <a:ext cx="8039586" cy="4571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648200"/>
            <a:ext cx="86868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Among the most significant causes of soil pollution is the enormous volume of industrial waste and polybag.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tima-fertiliz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1" y="452438"/>
            <a:ext cx="4495800" cy="3509962"/>
          </a:xfrm>
          <a:prstGeom prst="rect">
            <a:avLst/>
          </a:prstGeom>
        </p:spPr>
      </p:pic>
      <p:pic>
        <p:nvPicPr>
          <p:cNvPr id="4" name="Picture 3" descr="47.jpg"/>
          <p:cNvPicPr>
            <a:picLocks noChangeAspect="1"/>
          </p:cNvPicPr>
          <p:nvPr/>
        </p:nvPicPr>
        <p:blipFill>
          <a:blip r:embed="rId3" cstate="print"/>
          <a:srcRect l="10990" t="10355" r="8942"/>
          <a:stretch>
            <a:fillRect/>
          </a:stretch>
        </p:blipFill>
        <p:spPr>
          <a:xfrm>
            <a:off x="228600" y="381000"/>
            <a:ext cx="406727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038600"/>
            <a:ext cx="868680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The mismanagement of household wastes, use of fertilizers is the another cause for soil pollution.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600" y="509693"/>
            <a:ext cx="8915400" cy="5679441"/>
            <a:chOff x="457200" y="533400"/>
            <a:chExt cx="8686800" cy="5943600"/>
          </a:xfrm>
        </p:grpSpPr>
        <p:sp>
          <p:nvSpPr>
            <p:cNvPr id="22" name="Rectangle 21"/>
            <p:cNvSpPr/>
            <p:nvPr/>
          </p:nvSpPr>
          <p:spPr>
            <a:xfrm>
              <a:off x="4112036" y="1905000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1447800"/>
              <a:ext cx="7772400" cy="4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457200" y="1600199"/>
              <a:ext cx="8305800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" y="533400"/>
              <a:ext cx="45719" cy="594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8200" y="1371600"/>
              <a:ext cx="45719" cy="472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7800" y="2743200"/>
              <a:ext cx="624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47800" y="3429000"/>
              <a:ext cx="670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7800" y="3886200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3919" y="1981200"/>
              <a:ext cx="8260081" cy="44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Md</a:t>
              </a:r>
              <a:r>
                <a:rPr lang="en-US" sz="4800" b="1" dirty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4800" b="1" dirty="0" err="1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Shamsul</a:t>
              </a:r>
              <a:r>
                <a:rPr lang="en-US" sz="4800" b="1" dirty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Alam</a:t>
              </a:r>
              <a:endParaRPr lang="en-US" sz="4800" b="1" dirty="0" smtClean="0">
                <a:solidFill>
                  <a:srgbClr val="E7318C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BA(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Hons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.)MA in English.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Assistant Teacher( English)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Nabodoy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Girl’s High School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Shailkupa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Jenaidah</a:t>
              </a:r>
              <a:r>
                <a:rPr lang="en-US" sz="2800" b="1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Phone:01917-452052,01722-922691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Email:shamsul101085@gmail.com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211" y="1434531"/>
              <a:ext cx="2284344" cy="22843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343400"/>
              <a:ext cx="1935480" cy="1539240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421033" y="436880"/>
            <a:ext cx="8124132" cy="9705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Teacher’s Information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5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791"/>
            <a:ext cx="8763000" cy="1117209"/>
          </a:xfrm>
        </p:spPr>
        <p:txBody>
          <a:bodyPr/>
          <a:lstStyle/>
          <a:p>
            <a:r>
              <a:rPr lang="en-US" sz="5400" dirty="0" smtClean="0">
                <a:solidFill>
                  <a:srgbClr val="7030A0"/>
                </a:solidFill>
              </a:rPr>
              <a:t>Sound is being polluted by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 descr="po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08" y="1136931"/>
            <a:ext cx="4267200" cy="2678241"/>
          </a:xfrm>
          <a:prstGeom prst="rect">
            <a:avLst/>
          </a:prstGeom>
        </p:spPr>
      </p:pic>
      <p:pic>
        <p:nvPicPr>
          <p:cNvPr id="4" name="Picture 3" descr="sdh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130587"/>
            <a:ext cx="4475872" cy="267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292" y="188663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Using sound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4905" y="194819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Industrial works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potka s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3810000"/>
            <a:ext cx="4475871" cy="2667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4953000"/>
            <a:ext cx="2470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Potka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playing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sound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263" y="3826229"/>
            <a:ext cx="4231445" cy="2650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4495800"/>
            <a:ext cx="2418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Playing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whistle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38200" y="1066800"/>
            <a:ext cx="6858000" cy="1828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What do these cause?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85816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All this cause a serious negative impact on our existence.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Effects of pollutions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tiap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991" y="1143000"/>
            <a:ext cx="4267200" cy="2895600"/>
          </a:xfrm>
          <a:prstGeom prst="rect">
            <a:avLst/>
          </a:prstGeom>
        </p:spPr>
      </p:pic>
      <p:pic>
        <p:nvPicPr>
          <p:cNvPr id="4" name="Picture 3" descr="ko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44958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752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drought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38925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tidal bores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JPEG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3886200"/>
            <a:ext cx="8636391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495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 animals die indiscriminately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</a:rPr>
              <a:t>Effects of pollution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 descr="erpol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47800"/>
            <a:ext cx="4495800" cy="5029200"/>
          </a:xfrm>
          <a:prstGeom prst="rect">
            <a:avLst/>
          </a:prstGeom>
        </p:spPr>
      </p:pic>
      <p:pic>
        <p:nvPicPr>
          <p:cNvPr id="4" name="Picture 3" descr="vbgh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40386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09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Lung 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25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Spores in hands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191000"/>
            <a:ext cx="89154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 order to stop these pollution. We should control the burning of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Fuels, stop cutting trees at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random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xhast  from industrial plants.jpg"/>
          <p:cNvPicPr>
            <a:picLocks noChangeAspect="1"/>
          </p:cNvPicPr>
          <p:nvPr/>
        </p:nvPicPr>
        <p:blipFill>
          <a:blip r:embed="rId2" cstate="print"/>
          <a:srcRect l="36620" t="18333" r="9859"/>
          <a:stretch>
            <a:fillRect/>
          </a:stretch>
        </p:blipFill>
        <p:spPr>
          <a:xfrm>
            <a:off x="228600" y="304800"/>
            <a:ext cx="4121834" cy="3733800"/>
          </a:xfrm>
          <a:prstGeom prst="rect">
            <a:avLst/>
          </a:prstGeom>
        </p:spPr>
      </p:pic>
      <p:pic>
        <p:nvPicPr>
          <p:cNvPr id="6" name="Picture 5" descr="p1122_tree.jpg"/>
          <p:cNvPicPr>
            <a:picLocks noChangeAspect="1"/>
          </p:cNvPicPr>
          <p:nvPr/>
        </p:nvPicPr>
        <p:blipFill>
          <a:blip r:embed="rId3" cstate="print"/>
          <a:srcRect l="18292" t="9453" r="13827"/>
          <a:stretch>
            <a:fillRect/>
          </a:stretch>
        </p:blipFill>
        <p:spPr>
          <a:xfrm>
            <a:off x="4495800" y="304800"/>
            <a:ext cx="4114800" cy="364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66" r="7301" b="3703"/>
          <a:stretch/>
        </p:blipFill>
        <p:spPr>
          <a:xfrm>
            <a:off x="457200" y="381000"/>
            <a:ext cx="8001000" cy="4967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562600"/>
            <a:ext cx="8686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Planting more trees regularly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183664" cy="4789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017709"/>
            <a:ext cx="81534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and stop throwing waste materials in the rivers and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canals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ean_up_campa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"/>
            <a:ext cx="74168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1" y="5486400"/>
            <a:ext cx="85344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and after all we should keep our environment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clean.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41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Group- A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495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Group- B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457200"/>
            <a:ext cx="3200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Group work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257800"/>
            <a:ext cx="3276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Write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stypes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of pollution causes.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257800"/>
            <a:ext cx="3200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How can you prevent pollution.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389080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latin typeface="Algerian" pitchFamily="82" charset="0"/>
              </a:rPr>
              <a:t>evaluation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610600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What is environment 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How is it polluted 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What is the main reason of          water pollution?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How can we prevent pollution?</a:t>
            </a:r>
          </a:p>
        </p:txBody>
      </p:sp>
    </p:spTree>
    <p:extLst>
      <p:ext uri="{BB962C8B-B14F-4D97-AF65-F5344CB8AC3E}">
        <p14:creationId xmlns:p14="http://schemas.microsoft.com/office/powerpoint/2010/main" val="17313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wn-colored-industrial-wastewater-spewing-out-of-storm-drains.jpg"/>
          <p:cNvPicPr>
            <a:picLocks noChangeAspect="1"/>
          </p:cNvPicPr>
          <p:nvPr/>
        </p:nvPicPr>
        <p:blipFill>
          <a:blip r:embed="rId2" cstate="print"/>
          <a:srcRect r="8661"/>
          <a:stretch>
            <a:fillRect/>
          </a:stretch>
        </p:blipFill>
        <p:spPr>
          <a:xfrm>
            <a:off x="228600" y="1011382"/>
            <a:ext cx="4309034" cy="2646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0"/>
            <a:ext cx="8686800" cy="990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Lets see some pictures-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o-CHINA-CARBON-EMISSIONS-facebook.jpg"/>
          <p:cNvPicPr>
            <a:picLocks noChangeAspect="1"/>
          </p:cNvPicPr>
          <p:nvPr/>
        </p:nvPicPr>
        <p:blipFill>
          <a:blip r:embed="rId3" cstate="print"/>
          <a:srcRect t="4712" r="12191"/>
          <a:stretch>
            <a:fillRect/>
          </a:stretch>
        </p:blipFill>
        <p:spPr>
          <a:xfrm>
            <a:off x="4537634" y="990600"/>
            <a:ext cx="4377766" cy="2667000"/>
          </a:xfrm>
          <a:prstGeom prst="rect">
            <a:avLst/>
          </a:prstGeom>
        </p:spPr>
      </p:pic>
      <p:pic>
        <p:nvPicPr>
          <p:cNvPr id="11" name="Picture 10" descr="rock_p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57600"/>
            <a:ext cx="4343400" cy="2895600"/>
          </a:xfrm>
          <a:prstGeom prst="rect">
            <a:avLst/>
          </a:prstGeom>
        </p:spPr>
      </p:pic>
      <p:pic>
        <p:nvPicPr>
          <p:cNvPr id="12" name="Picture 11" descr="3725671.p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7634" y="3678382"/>
            <a:ext cx="4377766" cy="2859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-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5715000" cy="3529584"/>
          </a:xfrm>
          <a:prstGeom prst="rect">
            <a:avLst/>
          </a:prstGeom>
        </p:spPr>
      </p:pic>
      <p:pic>
        <p:nvPicPr>
          <p:cNvPr id="4" name="Picture 3" descr="1113980_or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52400"/>
            <a:ext cx="5715000" cy="1628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5486400"/>
            <a:ext cx="8001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Write a short paragraph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about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Environmental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pollution”.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315200" cy="61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219200"/>
          </a:xfrm>
          <a:solidFill>
            <a:schemeClr val="bg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</a:rPr>
              <a:t>Look at these pictures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 descr="hg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76" y="1219200"/>
            <a:ext cx="4007224" cy="5334000"/>
          </a:xfrm>
          <a:prstGeom prst="rect">
            <a:avLst/>
          </a:prstGeom>
        </p:spPr>
      </p:pic>
      <p:pic>
        <p:nvPicPr>
          <p:cNvPr id="4" name="Picture 3" descr="ds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46482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4958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Dustbin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32766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Smoke is emitting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3400" y="304800"/>
            <a:ext cx="8229600" cy="2209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Our today’s lesson is-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276600"/>
            <a:ext cx="7772400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MS UI Gothic" pitchFamily="34" charset="-128"/>
                <a:ea typeface="MS UI Gothic" pitchFamily="34" charset="-128"/>
                <a:cs typeface="NikoshBAN" pitchFamily="2" charset="0"/>
              </a:rPr>
              <a:t>Environment Pollution</a:t>
            </a:r>
            <a:endParaRPr lang="en-US" sz="6000" dirty="0">
              <a:solidFill>
                <a:srgbClr val="002060"/>
              </a:solidFill>
              <a:latin typeface="MS UI Gothic" pitchFamily="34" charset="-128"/>
              <a:ea typeface="MS UI Gothic" pitchFamily="34" charset="-128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162800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u="sng" dirty="0" smtClean="0">
                <a:solidFill>
                  <a:srgbClr val="FF0000"/>
                </a:solidFill>
              </a:rPr>
              <a:t>Learning Outcomes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64" y="2035314"/>
            <a:ext cx="894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After studying  this, </a:t>
            </a:r>
            <a:r>
              <a:rPr lang="en-US" sz="4000" b="1" i="1" dirty="0" err="1">
                <a:solidFill>
                  <a:srgbClr val="002060"/>
                </a:solidFill>
              </a:rPr>
              <a:t>S</a:t>
            </a:r>
            <a:r>
              <a:rPr lang="en-US" sz="4000" b="1" i="1" dirty="0" err="1" smtClean="0">
                <a:solidFill>
                  <a:srgbClr val="002060"/>
                </a:solidFill>
              </a:rPr>
              <a:t>s</a:t>
            </a:r>
            <a:r>
              <a:rPr lang="en-US" sz="3600" b="1" dirty="0" smtClean="0">
                <a:solidFill>
                  <a:srgbClr val="002060"/>
                </a:solidFill>
              </a:rPr>
              <a:t> will be able  to</a:t>
            </a:r>
            <a:r>
              <a:rPr lang="en-US" sz="3200" dirty="0" smtClean="0">
                <a:solidFill>
                  <a:srgbClr val="002060"/>
                </a:solidFill>
              </a:rPr>
              <a:t>-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032104"/>
            <a:ext cx="7315200" cy="29854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-</a:t>
            </a:r>
            <a:r>
              <a:rPr lang="en-US" sz="3600" b="1" dirty="0"/>
              <a:t>d</a:t>
            </a:r>
            <a:r>
              <a:rPr lang="en-US" sz="3600" b="1" dirty="0" smtClean="0"/>
              <a:t>escribe  </a:t>
            </a:r>
            <a:r>
              <a:rPr lang="en-US" sz="3600" b="1" dirty="0" smtClean="0"/>
              <a:t>about environment</a:t>
            </a:r>
          </a:p>
          <a:p>
            <a:pPr>
              <a:buFontTx/>
              <a:buChar char="-"/>
            </a:pPr>
            <a:r>
              <a:rPr lang="en-US" sz="3600" b="1" dirty="0"/>
              <a:t>e</a:t>
            </a:r>
            <a:r>
              <a:rPr lang="en-US" sz="3600" b="1" dirty="0" smtClean="0"/>
              <a:t>xplain </a:t>
            </a:r>
            <a:r>
              <a:rPr lang="en-US" sz="3600" b="1" dirty="0" smtClean="0"/>
              <a:t>about water pollution</a:t>
            </a:r>
          </a:p>
          <a:p>
            <a:pPr>
              <a:buFontTx/>
              <a:buChar char="-"/>
            </a:pPr>
            <a:r>
              <a:rPr lang="en-US" sz="3600" b="1" dirty="0" smtClean="0"/>
              <a:t> </a:t>
            </a:r>
            <a:r>
              <a:rPr lang="en-US" sz="3600" b="1" dirty="0" smtClean="0"/>
              <a:t>narrate </a:t>
            </a:r>
            <a:r>
              <a:rPr lang="en-US" sz="3600" b="1" dirty="0" smtClean="0"/>
              <a:t>about sound pollution</a:t>
            </a:r>
          </a:p>
          <a:p>
            <a:pPr>
              <a:buFontTx/>
              <a:buChar char="-"/>
            </a:pPr>
            <a:r>
              <a:rPr lang="en-US" sz="4000" b="1" dirty="0" smtClean="0"/>
              <a:t> </a:t>
            </a:r>
            <a:r>
              <a:rPr lang="en-US" sz="4000" b="1" dirty="0" smtClean="0"/>
              <a:t>tell </a:t>
            </a:r>
            <a:r>
              <a:rPr lang="en-US" sz="4000" b="1" dirty="0" smtClean="0"/>
              <a:t>about air pollution</a:t>
            </a:r>
          </a:p>
          <a:p>
            <a:pPr>
              <a:buFontTx/>
              <a:buChar char="-"/>
            </a:pPr>
            <a:r>
              <a:rPr lang="en-US" sz="4000" b="1" dirty="0"/>
              <a:t>s</a:t>
            </a:r>
            <a:r>
              <a:rPr lang="en-US" sz="4000" b="1" dirty="0" smtClean="0"/>
              <a:t>ay </a:t>
            </a:r>
            <a:r>
              <a:rPr lang="en-US" sz="4000" b="1" dirty="0" smtClean="0"/>
              <a:t>about soil pollution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49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98106"/>
            <a:ext cx="5715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What is Environment?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0"/>
            <a:ext cx="7543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Environment is a combination of 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Bird_College_-_Studio_Hou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04174"/>
            <a:ext cx="3886200" cy="2387600"/>
          </a:xfrm>
          <a:prstGeom prst="rect">
            <a:avLst/>
          </a:prstGeom>
        </p:spPr>
      </p:pic>
      <p:pic>
        <p:nvPicPr>
          <p:cNvPr id="6" name="Picture 5" descr="Meadow_and_trees_at_Noble_Woods_Park_-_Hillsboro,_Ore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211696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38862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57200" y="3276600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House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6096000"/>
            <a:ext cx="3505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Trees</a:t>
            </a:r>
            <a:endParaRPr lang="en-US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61722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Animals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0434" y="3163669"/>
            <a:ext cx="227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River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780675"/>
            <a:ext cx="4114799" cy="2411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10" grpId="0"/>
      <p:bldP spid="11" grpId="0"/>
      <p:bldP spid="1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splash-NOM-st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4182" y="3272241"/>
            <a:ext cx="4343400" cy="2884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0" y="6172200"/>
            <a:ext cx="4343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And water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uldhana_road_by_Hrushikesh_Kulkar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64" y="3272241"/>
            <a:ext cx="3522932" cy="2838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6096000"/>
            <a:ext cx="3657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Roads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oil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0531"/>
            <a:ext cx="3505200" cy="2874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73"/>
          <a:stretch/>
        </p:blipFill>
        <p:spPr>
          <a:xfrm>
            <a:off x="4343400" y="355152"/>
            <a:ext cx="4343400" cy="2869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02564" y="4256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961044"/>
            <a:ext cx="65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Air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556" y="0"/>
            <a:ext cx="8846683" cy="11997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Which elements are important among them?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5" y="1215032"/>
            <a:ext cx="2805182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water_vort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2600" y="1199791"/>
            <a:ext cx="31496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1224"/>
            <a:ext cx="2654893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2384" y="4138573"/>
            <a:ext cx="26832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air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1735" y="4106323"/>
            <a:ext cx="32003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water</a:t>
            </a:r>
            <a:endParaRPr lang="en-US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9235" y="4138573"/>
            <a:ext cx="26548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so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il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83" y="4800145"/>
            <a:ext cx="8703017" cy="16006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Among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them these are the main elements of the environment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454</Words>
  <Application>Microsoft Office PowerPoint</Application>
  <PresentationFormat>On-screen Show (4:3)</PresentationFormat>
  <Paragraphs>92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MS UI Gothic</vt:lpstr>
      <vt:lpstr>Algerian</vt:lpstr>
      <vt:lpstr>Arial</vt:lpstr>
      <vt:lpstr>Book Antiqua</vt:lpstr>
      <vt:lpstr>Calibri</vt:lpstr>
      <vt:lpstr>Constantia</vt:lpstr>
      <vt:lpstr>NikoshBAN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Look at these pictures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 is also polluted by</vt:lpstr>
      <vt:lpstr>PowerPoint Presentation</vt:lpstr>
      <vt:lpstr>PowerPoint Presentation</vt:lpstr>
      <vt:lpstr>`Water is being polluted by </vt:lpstr>
      <vt:lpstr>PowerPoint Presentation</vt:lpstr>
      <vt:lpstr>PowerPoint Presentation</vt:lpstr>
      <vt:lpstr>PowerPoint Presentation</vt:lpstr>
      <vt:lpstr>Sound is being polluted by</vt:lpstr>
      <vt:lpstr>PowerPoint Presentation</vt:lpstr>
      <vt:lpstr>Effects of pollutions</vt:lpstr>
      <vt:lpstr>Effects of pollution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Lab-2</dc:creator>
  <cp:lastModifiedBy>hp</cp:lastModifiedBy>
  <cp:revision>159</cp:revision>
  <dcterms:created xsi:type="dcterms:W3CDTF">2006-08-16T00:00:00Z</dcterms:created>
  <dcterms:modified xsi:type="dcterms:W3CDTF">2019-11-23T08:24:13Z</dcterms:modified>
</cp:coreProperties>
</file>