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23" r:id="rId2"/>
  </p:sldMasterIdLst>
  <p:notesMasterIdLst>
    <p:notesMasterId r:id="rId20"/>
  </p:notesMasterIdLst>
  <p:sldIdLst>
    <p:sldId id="289" r:id="rId3"/>
    <p:sldId id="290" r:id="rId4"/>
    <p:sldId id="284" r:id="rId5"/>
    <p:sldId id="292" r:id="rId6"/>
    <p:sldId id="350" r:id="rId7"/>
    <p:sldId id="355" r:id="rId8"/>
    <p:sldId id="356" r:id="rId9"/>
    <p:sldId id="357" r:id="rId10"/>
    <p:sldId id="296" r:id="rId11"/>
    <p:sldId id="353" r:id="rId12"/>
    <p:sldId id="352" r:id="rId13"/>
    <p:sldId id="346" r:id="rId14"/>
    <p:sldId id="297" r:id="rId15"/>
    <p:sldId id="325" r:id="rId16"/>
    <p:sldId id="327" r:id="rId17"/>
    <p:sldId id="299" r:id="rId18"/>
    <p:sldId id="300" r:id="rId19"/>
  </p:sldIdLst>
  <p:sldSz cx="11430000" cy="8047038"/>
  <p:notesSz cx="6858000" cy="9144000"/>
  <p:defaultTextStyle>
    <a:defPPr>
      <a:defRPr lang="en-US"/>
    </a:defPPr>
    <a:lvl1pPr marL="0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5879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1760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7639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3519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9397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95277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1156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27037" algn="l" defTabSz="8317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5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82" y="0"/>
      </p:cViewPr>
      <p:guideLst>
        <p:guide orient="horz" pos="2535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1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3307-ED3D-43BA-A04D-B7152D1933BF}" type="datetimeFigureOut">
              <a:rPr lang="en-US" smtClean="0"/>
              <a:t>24-Nov-19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685800"/>
            <a:ext cx="4870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6BC-8528-40D9-A69C-AD8B43718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0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1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1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2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2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4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4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6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5" algn="l" defTabSz="914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685800"/>
            <a:ext cx="4870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ধরনে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685800"/>
            <a:ext cx="4870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685800"/>
            <a:ext cx="4870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685800"/>
            <a:ext cx="4870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41873"/>
            <a:ext cx="9715500" cy="17248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559990"/>
            <a:ext cx="8001000" cy="20564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2258"/>
            <a:ext cx="1028700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877646"/>
            <a:ext cx="10287000" cy="53106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378141"/>
            <a:ext cx="2571750" cy="805635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78141"/>
            <a:ext cx="7524750" cy="80563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2640" y="0"/>
            <a:ext cx="91440" cy="8047038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5" y="0"/>
            <a:ext cx="1666875" cy="8047038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7779920"/>
            <a:ext cx="11430000" cy="268235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09408"/>
            <a:ext cx="8477250" cy="1255487"/>
          </a:xfrm>
        </p:spPr>
        <p:txBody>
          <a:bodyPr bIns="0" anchor="b" anchorCtr="0">
            <a:noAutofit/>
          </a:bodyPr>
          <a:lstStyle>
            <a:lvl1pPr>
              <a:defRPr sz="5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861169"/>
            <a:ext cx="8477250" cy="894115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900" baseline="0">
                <a:solidFill>
                  <a:schemeClr val="tx1">
                    <a:tint val="75000"/>
                  </a:schemeClr>
                </a:solidFill>
              </a:defRPr>
            </a:lvl1pPr>
            <a:lvl2pPr marL="55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2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5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7762875" y="7756450"/>
            <a:ext cx="1905000" cy="268235"/>
          </a:xfr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9906000" y="7756450"/>
            <a:ext cx="1498600" cy="268235"/>
          </a:xfr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571500" y="7757344"/>
            <a:ext cx="7000875" cy="26823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3881"/>
            <a:ext cx="11430000" cy="62588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0" cy="47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797842" y="7778803"/>
            <a:ext cx="9632158" cy="268235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1" y="6154495"/>
            <a:ext cx="8667749" cy="1356075"/>
          </a:xfrm>
        </p:spPr>
        <p:txBody>
          <a:bodyPr anchor="t">
            <a:normAutofit/>
          </a:bodyPr>
          <a:lstStyle>
            <a:lvl1pPr algn="r">
              <a:defRPr sz="51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751" y="4828223"/>
            <a:ext cx="8667749" cy="1326271"/>
          </a:xfrm>
        </p:spPr>
        <p:txBody>
          <a:bodyPr anchor="b">
            <a:normAutofit/>
          </a:bodyPr>
          <a:lstStyle>
            <a:lvl1pPr marL="0" indent="0" algn="r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564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29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93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58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2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87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52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51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04975" cy="8047038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8953500" y="7756451"/>
            <a:ext cx="1905000" cy="289693"/>
          </a:xfr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10928350" y="7756451"/>
            <a:ext cx="476250" cy="289693"/>
          </a:xfr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905000" y="7756451"/>
            <a:ext cx="6953250" cy="290587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3070" y="0"/>
            <a:ext cx="91440" cy="80470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3881"/>
            <a:ext cx="11430000" cy="62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0" cy="473881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71500" y="2324700"/>
            <a:ext cx="5048250" cy="48282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5810250" y="2324700"/>
            <a:ext cx="5048250" cy="48282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324700"/>
            <a:ext cx="5050235" cy="482449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i="0" cap="all" spc="122" baseline="0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473881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5810250" y="2324700"/>
            <a:ext cx="5050235" cy="482449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i="0" cap="all" spc="122" baseline="0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571500" y="2861169"/>
            <a:ext cx="5048250" cy="42917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810250" y="2861169"/>
            <a:ext cx="5048250" cy="42917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3881"/>
            <a:ext cx="11430000" cy="62588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473881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3881"/>
            <a:ext cx="11430000" cy="62588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4738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571500" y="1788231"/>
            <a:ext cx="4191000" cy="1072938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200" b="1" i="0" cap="all" spc="122" baseline="0"/>
            </a:lvl1pPr>
            <a:lvl2pPr marL="556458" indent="0">
              <a:buNone/>
              <a:defRPr sz="2400" b="1"/>
            </a:lvl2pPr>
            <a:lvl3pPr marL="1112916" indent="0">
              <a:buNone/>
              <a:defRPr sz="2200" b="1"/>
            </a:lvl3pPr>
            <a:lvl4pPr marL="1669374" indent="0">
              <a:buNone/>
              <a:defRPr sz="1900" b="1"/>
            </a:lvl4pPr>
            <a:lvl5pPr marL="2225832" indent="0">
              <a:buNone/>
              <a:defRPr sz="1900" b="1"/>
            </a:lvl5pPr>
            <a:lvl6pPr marL="2782291" indent="0">
              <a:buNone/>
              <a:defRPr sz="1900" b="1"/>
            </a:lvl6pPr>
            <a:lvl7pPr marL="3338749" indent="0">
              <a:buNone/>
              <a:defRPr sz="1900" b="1"/>
            </a:lvl7pPr>
            <a:lvl8pPr marL="3895207" indent="0">
              <a:buNone/>
              <a:defRPr sz="1900" b="1"/>
            </a:lvl8pPr>
            <a:lvl9pPr marL="4451665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524500" y="1788231"/>
            <a:ext cx="5334000" cy="48282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71501" y="2950580"/>
            <a:ext cx="4191000" cy="3669449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700"/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3881"/>
            <a:ext cx="11430000" cy="62588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2258"/>
            <a:ext cx="1028700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853006"/>
            <a:ext cx="10287000" cy="728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7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791807"/>
            <a:ext cx="4194810" cy="1072938"/>
          </a:xfrm>
        </p:spPr>
        <p:txBody>
          <a:bodyPr anchor="b">
            <a:normAutofit/>
          </a:bodyPr>
          <a:lstStyle>
            <a:lvl1pPr algn="l">
              <a:defRPr lang="en-US" sz="2200" b="1" i="0" kern="1200" cap="all" spc="122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112916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73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32120" y="1823996"/>
            <a:ext cx="5337810" cy="476384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556458" indent="0">
              <a:buNone/>
              <a:defRPr sz="3400"/>
            </a:lvl2pPr>
            <a:lvl3pPr marL="1112916" indent="0">
              <a:buNone/>
              <a:defRPr sz="2900"/>
            </a:lvl3pPr>
            <a:lvl4pPr marL="1669374" indent="0">
              <a:buNone/>
              <a:defRPr sz="2400"/>
            </a:lvl4pPr>
            <a:lvl5pPr marL="2225832" indent="0">
              <a:buNone/>
              <a:defRPr sz="2400"/>
            </a:lvl5pPr>
            <a:lvl6pPr marL="2782291" indent="0">
              <a:buNone/>
              <a:defRPr sz="2400"/>
            </a:lvl6pPr>
            <a:lvl7pPr marL="3338749" indent="0">
              <a:buNone/>
              <a:defRPr sz="2400"/>
            </a:lvl7pPr>
            <a:lvl8pPr marL="3895207" indent="0">
              <a:buNone/>
              <a:defRPr sz="2400"/>
            </a:lvl8pPr>
            <a:lvl9pPr marL="4451665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950581"/>
            <a:ext cx="4194810" cy="3669449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7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6458" indent="0">
              <a:buNone/>
              <a:defRPr sz="1500"/>
            </a:lvl2pPr>
            <a:lvl3pPr marL="1112916" indent="0">
              <a:buNone/>
              <a:defRPr sz="1200"/>
            </a:lvl3pPr>
            <a:lvl4pPr marL="1669374" indent="0">
              <a:buNone/>
              <a:defRPr sz="1100"/>
            </a:lvl4pPr>
            <a:lvl5pPr marL="2225832" indent="0">
              <a:buNone/>
              <a:defRPr sz="1100"/>
            </a:lvl5pPr>
            <a:lvl6pPr marL="2782291" indent="0">
              <a:buNone/>
              <a:defRPr sz="1100"/>
            </a:lvl6pPr>
            <a:lvl7pPr marL="3338749" indent="0">
              <a:buNone/>
              <a:defRPr sz="1100"/>
            </a:lvl7pPr>
            <a:lvl8pPr marL="3895207" indent="0">
              <a:buNone/>
              <a:defRPr sz="1100"/>
            </a:lvl8pPr>
            <a:lvl9pPr marL="445166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473881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3881"/>
            <a:ext cx="11430000" cy="6258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4500" y="1788231"/>
            <a:ext cx="5334000" cy="18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24500" y="6614590"/>
            <a:ext cx="5334000" cy="18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3881"/>
            <a:ext cx="11430000" cy="62588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0" cy="473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691220"/>
            <a:ext cx="2571750" cy="6497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6680"/>
            <a:ext cx="7524750" cy="6502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7781038"/>
            <a:ext cx="11430000" cy="268235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73881"/>
            <a:ext cx="11430000" cy="62588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30000" cy="4738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2" y="5170971"/>
            <a:ext cx="9715500" cy="159823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2" y="3410682"/>
            <a:ext cx="9715500" cy="17602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2258"/>
            <a:ext cx="1028700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203624"/>
            <a:ext cx="504825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2203624"/>
            <a:ext cx="5048250" cy="62308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2258"/>
            <a:ext cx="10287000" cy="13411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01270"/>
            <a:ext cx="5050235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51956"/>
            <a:ext cx="5050235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5" y="1801270"/>
            <a:ext cx="5052219" cy="750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5" y="2551956"/>
            <a:ext cx="5052219" cy="46363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22258"/>
            <a:ext cx="10287000" cy="13411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4" y="320391"/>
            <a:ext cx="3760392" cy="136352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320393"/>
            <a:ext cx="6389688" cy="68679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4" y="1683919"/>
            <a:ext cx="3760392" cy="5504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5632930"/>
            <a:ext cx="6858000" cy="66499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719021"/>
            <a:ext cx="6858000" cy="4828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6297927"/>
            <a:ext cx="6858000" cy="944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2BE17DF7-C51F-4BC8-B5CD-EACE0AE16DA8}" type="datetimeFigureOut">
              <a:rPr lang="en-US" smtClean="0"/>
              <a:pPr/>
              <a:t>24-Nov-19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7458414"/>
            <a:ext cx="3619500" cy="4284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7458414"/>
            <a:ext cx="2667000" cy="428430"/>
          </a:xfrm>
          <a:prstGeom prst="rect">
            <a:avLst/>
          </a:prstGeom>
        </p:spPr>
        <p:txBody>
          <a:bodyPr/>
          <a:lstStyle/>
          <a:p>
            <a:fld id="{B722F275-EF19-4B48-9ABE-C156420569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842" y="32084"/>
            <a:ext cx="11296316" cy="7982870"/>
          </a:xfrm>
          <a:prstGeom prst="rect">
            <a:avLst/>
          </a:prstGeom>
          <a:noFill/>
          <a:ln w="57150">
            <a:solidFill>
              <a:srgbClr val="5619C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7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30000" cy="804703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292" tIns="55646" rIns="111292" bIns="5564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1162350"/>
            <a:ext cx="10287000" cy="1072938"/>
          </a:xfrm>
          <a:prstGeom prst="rect">
            <a:avLst/>
          </a:prstGeom>
        </p:spPr>
        <p:txBody>
          <a:bodyPr vert="horz" lIns="0" tIns="55646" rIns="0" bIns="556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324701"/>
            <a:ext cx="10287000" cy="4863615"/>
          </a:xfrm>
          <a:prstGeom prst="rect">
            <a:avLst/>
          </a:prstGeom>
        </p:spPr>
        <p:txBody>
          <a:bodyPr vert="horz" lIns="0" tIns="55646" rIns="0" bIns="556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53500" y="7756450"/>
            <a:ext cx="1905000" cy="268235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2628563-4F80-472B-B938-5A49FC6D6C7B}" type="datetime1">
              <a:rPr lang="en-US" smtClean="0"/>
              <a:t>24-Nov-19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7756450"/>
            <a:ext cx="8286750" cy="268235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8350" y="7756450"/>
            <a:ext cx="476250" cy="268235"/>
          </a:xfrm>
          <a:prstGeom prst="rect">
            <a:avLst/>
          </a:prstGeom>
        </p:spPr>
        <p:txBody>
          <a:bodyPr vert="horz" lIns="111292" tIns="55646" rIns="111292" bIns="55646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1112916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7344" indent="-417344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Font typeface="Wingdings" pitchFamily="2" charset="2"/>
        <a:buChar char="§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04244" indent="-347786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9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91145" indent="-278229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Font typeface="Wingdings" pitchFamily="2" charset="2"/>
        <a:buNone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947603" indent="-278229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504062" indent="-278229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060520" indent="-278229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FontTx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3616978" indent="-278229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FontTx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7pPr>
      <a:lvl8pPr marL="4173436" indent="-278229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FontTx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8pPr>
      <a:lvl9pPr marL="4729894" indent="-278229" algn="l" defTabSz="1112916" rtl="0" eaLnBrk="1" latinLnBrk="0" hangingPunct="1">
        <a:lnSpc>
          <a:spcPct val="100000"/>
        </a:lnSpc>
        <a:spcBef>
          <a:spcPct val="20000"/>
        </a:spcBef>
        <a:spcAft>
          <a:spcPts val="730"/>
        </a:spcAft>
        <a:buFontTx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6458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916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9374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832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2291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8749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207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51665" algn="l" defTabSz="11129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799" y="137320"/>
            <a:ext cx="10253471" cy="83096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/>
            <a:r>
              <a:rPr lang="en-US" sz="4800" b="1" spc="-299" dirty="0" err="1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-299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299" dirty="0" err="1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spc="-299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299" dirty="0" err="1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spc="-299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299" dirty="0" err="1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spc="-299" dirty="0">
              <a:ln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68288"/>
            <a:ext cx="11201400" cy="69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09319"/>
            <a:ext cx="300648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36" y="4755653"/>
            <a:ext cx="2247900" cy="3154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1" y="1077218"/>
            <a:ext cx="5985537" cy="7007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77217"/>
            <a:ext cx="5257799" cy="34797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9200" y="0"/>
            <a:ext cx="102107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পূজা কাকে বলে ? </a:t>
            </a:r>
          </a:p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দেবীকে কি কি দিয়ে নিবেদন করা হয় ? 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0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0" y="442119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397734"/>
              </p:ext>
            </p:extLst>
          </p:nvPr>
        </p:nvGraphicFramePr>
        <p:xfrm>
          <a:off x="4318000" y="3776663"/>
          <a:ext cx="27924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Packager Shell Object" showAsIcon="1" r:id="rId3" imgW="2792160" imgH="491040" progId="Package">
                  <p:embed/>
                </p:oleObj>
              </mc:Choice>
              <mc:Fallback>
                <p:oleObj name="Packager Shell Object" showAsIcon="1" r:id="rId3" imgW="2792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0" y="3776663"/>
                        <a:ext cx="27924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3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7600" y="365919"/>
            <a:ext cx="3949430" cy="70785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099719"/>
            <a:ext cx="11201400" cy="123107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ও সমাজ জীবনে দেবদেবীর পূজার প্রভাব লিখে একটি পোস্টার তৈরি কর ।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9977"/>
            <a:ext cx="8915400" cy="28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493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138" y="3530066"/>
            <a:ext cx="3712306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সফলতার 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0142" y="1843204"/>
            <a:ext cx="8354491" cy="6616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সরস্বতী  কিসের দেবী ? </a:t>
            </a:r>
            <a:endParaRPr lang="en-US" sz="37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140" y="2723926"/>
            <a:ext cx="3718413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বিদ্যার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/>
          </p:cNvPr>
          <p:cNvSpPr txBox="1"/>
          <p:nvPr/>
        </p:nvSpPr>
        <p:spPr>
          <a:xfrm>
            <a:off x="6209476" y="2723926"/>
            <a:ext cx="3775153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4433" y="3506284"/>
            <a:ext cx="3718414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ধন সম্পদের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508037" y="279763"/>
            <a:ext cx="3654763" cy="873290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en-US" sz="66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4" y="1401715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hlinkClick r:id=""/>
          </p:cNvPr>
          <p:cNvSpPr txBox="1"/>
          <p:nvPr/>
        </p:nvSpPr>
        <p:spPr>
          <a:xfrm>
            <a:off x="1624035" y="5742686"/>
            <a:ext cx="3718413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ব্রম্না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0138" y="4884240"/>
            <a:ext cx="8352706" cy="6616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প্রতিপালন করেন কোন দেবতা ? </a:t>
            </a:r>
            <a:r>
              <a:rPr lang="bn-BD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44621" y="5721037"/>
            <a:ext cx="3940011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 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24035" y="6546891"/>
            <a:ext cx="3718413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বিষ্ণু 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4622" y="6532847"/>
            <a:ext cx="3940009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গণেশ </a:t>
            </a:r>
            <a:r>
              <a:rPr lang="bn-BD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2577372" y="315048"/>
            <a:ext cx="4585428" cy="5964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en-US" sz="72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4" y="1320615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hlinkClick r:id=""/>
          </p:cNvPr>
          <p:cNvSpPr txBox="1"/>
          <p:nvPr/>
        </p:nvSpPr>
        <p:spPr>
          <a:xfrm>
            <a:off x="6049246" y="7231068"/>
            <a:ext cx="4495323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616" y="3644582"/>
            <a:ext cx="10448184" cy="6616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bn-IN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পূজা আমাদের আত্নাকে </a:t>
            </a:r>
            <a:r>
              <a:rPr lang="bn-BD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</a:t>
            </a:r>
            <a:endParaRPr lang="en-US" sz="37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065" y="7231068"/>
            <a:ext cx="4134903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142" y="6529620"/>
            <a:ext cx="4134901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9246" y="6546267"/>
            <a:ext cx="4495323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31" name="TextBox 30">
            <a:hlinkClick r:id=""/>
          </p:cNvPr>
          <p:cNvSpPr txBox="1"/>
          <p:nvPr/>
        </p:nvSpPr>
        <p:spPr>
          <a:xfrm>
            <a:off x="6055504" y="2234531"/>
            <a:ext cx="4489065" cy="5847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384" y="1572841"/>
            <a:ext cx="11117714" cy="6616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bn-IN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পূজার মধ্য দিয়ে আমরা কাকে শ্রদ্ধা জানাই ? </a:t>
            </a:r>
            <a:endParaRPr lang="en-US" sz="37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385" y="2317622"/>
            <a:ext cx="5565206" cy="5847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দেবতাকে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384" y="2932802"/>
            <a:ext cx="5565207" cy="5847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উদ্ভিদকে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49246" y="2902850"/>
            <a:ext cx="4495323" cy="5231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 পাখিকে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793" y="4389294"/>
            <a:ext cx="5450798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bn-IN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পবিত্র করে</a:t>
            </a:r>
            <a:r>
              <a:rPr lang="bn-BD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।</a:t>
            </a:r>
            <a:r>
              <a:rPr lang="en-US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9246" y="4398221"/>
            <a:ext cx="4999753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bn-IN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মনকে সুন্দর করে </a:t>
            </a:r>
            <a:r>
              <a:rPr lang="bn-BD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।</a:t>
            </a:r>
            <a:endParaRPr lang="en-US" sz="37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592" y="5085735"/>
            <a:ext cx="11009505" cy="66169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bn-IN" sz="37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অভীষ্ঠ দেবতার প্রতি একাগ্রতা ও ভক্তি জাগ্রত করে । </a:t>
            </a:r>
            <a:endParaRPr lang="en-US" sz="37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84" y="5786208"/>
            <a:ext cx="9636368" cy="66169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12" tIns="45706" rIns="91412" bIns="45706" rtlCol="0">
            <a:spAutoFit/>
          </a:bodyPr>
          <a:lstStyle/>
          <a:p>
            <a:r>
              <a:rPr lang="en-US" sz="37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7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7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6192" y="482138"/>
            <a:ext cx="7682731" cy="79802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310179"/>
            <a:ext cx="9067800" cy="61423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marL="685591" indent="-685591">
              <a:buFont typeface="Wingdings" pitchFamily="2" charset="2"/>
              <a:buChar char="Ø"/>
            </a:pPr>
            <a:r>
              <a:rPr lang="bn-BD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(</a:t>
            </a:r>
            <a:r>
              <a:rPr lang="bn-IN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বিদ্যার</a:t>
            </a:r>
            <a:endParaRPr lang="bn-BD" sz="5400" b="1" dirty="0" smtClean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591" indent="-685591">
              <a:buFont typeface="Wingdings" pitchFamily="2" charset="2"/>
              <a:buChar char="Ø"/>
            </a:pPr>
            <a:r>
              <a:rPr lang="bn-BD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(</a:t>
            </a:r>
            <a:r>
              <a:rPr lang="bn-IN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 </a:t>
            </a:r>
            <a:endParaRPr lang="bn-BD" sz="5400" b="1" dirty="0" smtClean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591" indent="-685591">
              <a:buFont typeface="Wingdings" pitchFamily="2" charset="2"/>
              <a:buChar char="Ø"/>
            </a:pPr>
            <a:r>
              <a:rPr lang="bn-BD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(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দেবতা </a:t>
            </a:r>
          </a:p>
          <a:p>
            <a:pPr marL="685591" indent="-685591">
              <a:buFont typeface="Wingdings" pitchFamily="2" charset="2"/>
              <a:buChar char="Ø"/>
            </a:pPr>
            <a:r>
              <a:rPr lang="bn-BD" sz="54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 (ঘ)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ও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591" indent="-685591">
              <a:buFont typeface="Wingdings" pitchFamily="2" charset="2"/>
              <a:buChar char="Ø"/>
            </a:pPr>
            <a:endParaRPr lang="bn-BD" sz="5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5400" dirty="0" smtClean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041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5429704" y="577587"/>
            <a:ext cx="4552496" cy="1206133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4" y="222365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271371" y="153450"/>
            <a:ext cx="87649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98733" y="140679"/>
            <a:ext cx="87649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54281" y="140679"/>
            <a:ext cx="776743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09599" y="140679"/>
            <a:ext cx="909009" cy="1946801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53451"/>
            <a:ext cx="11147870" cy="258529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r>
              <a:rPr lang="bn-IN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দেবদেবীর পূজার গুরুত্ব আছে –এ সম্পর্কে তুমি তোমার মতামত লিখে আনবে ।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04" y="29035"/>
            <a:ext cx="3810000" cy="219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319"/>
            <a:ext cx="10549878" cy="4628100"/>
          </a:xfrm>
        </p:spPr>
        <p:txBody>
          <a:bodyPr/>
          <a:lstStyle/>
          <a:p>
            <a:r>
              <a:rPr lang="en-US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5519"/>
            <a:ext cx="11430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3052" y="3557561"/>
            <a:ext cx="5670507" cy="42759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৬ষ্ঠ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১,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 ২৩/১১/২০১৯ </a:t>
            </a: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 ৫০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424" y="704958"/>
            <a:ext cx="4821579" cy="81558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en-US" sz="47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7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7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7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440" y="804706"/>
            <a:ext cx="4326560" cy="815594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en-US" sz="47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7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7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7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7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9766" y="704958"/>
            <a:ext cx="0" cy="6593623"/>
          </a:xfrm>
          <a:prstGeom prst="line">
            <a:avLst/>
          </a:prstGeom>
          <a:ln w="212725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244" y="2575719"/>
            <a:ext cx="5094522" cy="477050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সংগীতা হালদার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আব্দুল মাজেদ একাডেমী, পাংশা, রাজবাড়ী ।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মোবাইলঃ০১৭১৬৭৯২৪৫৯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5" y="1472986"/>
            <a:ext cx="5423923" cy="2779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33" y="43614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4" y="1472986"/>
            <a:ext cx="4671472" cy="27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8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6" y="213519"/>
            <a:ext cx="116135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এগুলো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কিসের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14" y="1055593"/>
            <a:ext cx="4456386" cy="366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14" y="4733795"/>
            <a:ext cx="4456386" cy="309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4516"/>
            <a:ext cx="6477000" cy="67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7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45004"/>
            <a:ext cx="8382000" cy="81558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7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7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7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7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503673"/>
            <a:ext cx="10286999" cy="70785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/>
            <a:r>
              <a:rPr lang="bn-IN" sz="4000" b="1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দেব-দেবী ও পূজা-পার্বণ এর ধারণা</a:t>
            </a:r>
            <a:endParaRPr lang="en-US" sz="4000" b="1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8" y="2426974"/>
            <a:ext cx="10927292" cy="54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7698" y="1634953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178825"/>
            <a:ext cx="6019800" cy="1107967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6" rIns="91412" bIns="45706" rtlCol="0">
            <a:spAutoFit/>
          </a:bodyPr>
          <a:lstStyle/>
          <a:p>
            <a:pPr algn="ctr"/>
            <a:r>
              <a:rPr lang="en-US" sz="6600" b="1" spc="-150" dirty="0" err="1">
                <a:ln w="0"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spc="-150" dirty="0">
              <a:ln w="0"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876" y="1899134"/>
            <a:ext cx="10920524" cy="51723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r>
              <a:rPr lang="en-US" sz="44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bn-IN" sz="4000" dirty="0">
              <a:ln>
                <a:solidFill>
                  <a:srgbClr val="0070C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দেব-দেবী সম্পর্কে ধারণা ব্যাখ্যা করতে</a:t>
            </a:r>
            <a:r>
              <a:rPr lang="bn-IN" sz="40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পুজা – পার্বণ সম্পর্কে ধারণা ব্যাখ্যা করতে পারতে ।  </a:t>
            </a:r>
          </a:p>
          <a:p>
            <a:r>
              <a:rPr lang="bn-IN" sz="4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দেব-দেবীর পুজার গুরুত্ব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27701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4923"/>
            <a:ext cx="10276632" cy="5568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309394"/>
            <a:ext cx="11125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ঈশ্বরের বিভিন্ন গুণ বা শক্তি যখন আকার পায় তাহাকে কি বলে 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7113176"/>
            <a:ext cx="266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দেবদেবী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3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72410"/>
            <a:ext cx="10820400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132" y="442119"/>
            <a:ext cx="1036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গণেশ কে কিসের দেবতা বলা হয় 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1" y="7135010"/>
            <a:ext cx="8565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গণেশ কে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সফলতার 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দেবতা বলা হয়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59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5" y="975519"/>
            <a:ext cx="11049000" cy="6431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37319"/>
            <a:ext cx="110342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দেবী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দেবী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223919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উত্তরঃ ১। সরস্বতী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7407346"/>
            <a:ext cx="5562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বিদ্যা দান  করে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6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442120"/>
            <a:ext cx="4572000" cy="1432384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spc="-15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4" y="2682346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8423" y="2931610"/>
            <a:ext cx="10350977" cy="212363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।পূজা অনুষ্ঠানকে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আনন্দময় করে তোলে এমন পাঁচটি  আয়োজন সম্পর্কে </a:t>
            </a:r>
            <a:r>
              <a:rPr lang="bn-BD" sz="4400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লেখ ।</a:t>
            </a:r>
            <a:endParaRPr lang="en-US" sz="44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84" y="4039577"/>
            <a:ext cx="11271250" cy="98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4400" b="1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"/>
            <a:ext cx="6438900" cy="26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105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800</TotalTime>
  <Words>423</Words>
  <Application>Microsoft Office PowerPoint</Application>
  <PresentationFormat>Custom</PresentationFormat>
  <Paragraphs>83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NikoshBAN</vt:lpstr>
      <vt:lpstr>NikoshLightBAN</vt:lpstr>
      <vt:lpstr>Times New Roman</vt:lpstr>
      <vt:lpstr>Vrinda</vt:lpstr>
      <vt:lpstr>Wingdings</vt:lpstr>
      <vt:lpstr>Office Theme</vt:lpstr>
      <vt:lpstr>Macro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H</cp:lastModifiedBy>
  <cp:revision>190</cp:revision>
  <dcterms:modified xsi:type="dcterms:W3CDTF">2019-11-24T14:41:48Z</dcterms:modified>
</cp:coreProperties>
</file>