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72" r:id="rId4"/>
    <p:sldId id="274" r:id="rId5"/>
    <p:sldId id="259" r:id="rId6"/>
    <p:sldId id="260" r:id="rId7"/>
    <p:sldId id="276" r:id="rId8"/>
    <p:sldId id="278" r:id="rId9"/>
    <p:sldId id="277" r:id="rId10"/>
    <p:sldId id="262" r:id="rId11"/>
    <p:sldId id="263" r:id="rId12"/>
    <p:sldId id="261" r:id="rId13"/>
    <p:sldId id="265" r:id="rId14"/>
    <p:sldId id="271" r:id="rId15"/>
    <p:sldId id="264" r:id="rId16"/>
    <p:sldId id="266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84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85C5-3690-428B-A015-85C0A8DFF3F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486D5-CC6A-4FD9-B115-85C139F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486D5-CC6A-4FD9-B115-85C139F6EE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4478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2502" y="3092946"/>
            <a:ext cx="818289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আব্দুল ওয়াহেদ জিহাদী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সুপার। 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পীরগাছা বালিকা দাখিল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মাদ্রাসা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পীরগাছা ,রংপুর।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নং- ০১৭৯৪৮৬৩১৮৬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2343688" cy="21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81000"/>
            <a:ext cx="3657600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জুমার খুতবা আরবী ভাষায়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TC\Desktop\picter\yyyyyyyyyy\DSCN110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flipH="1">
            <a:off x="4385307" y="1066800"/>
            <a:ext cx="262892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5874" y="685800"/>
            <a:ext cx="326012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এসো উত্তর বলি-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865055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সালাত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রাকাত ফরজ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ফরজের জন্য জামাত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শর্ত।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জন্য আজান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টি।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খুতবা শুনা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ওয়াজিব।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খুতবা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আরবী ভাষায়।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7881"/>
            <a:ext cx="8839200" cy="5889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2013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সালাতুল জুমা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C\Desktop\picter\yyyyyyyyyy\4_smal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676"/>
            <a:ext cx="8827931" cy="58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6694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রুকু করা </a:t>
            </a:r>
          </a:p>
        </p:txBody>
      </p:sp>
    </p:spTree>
    <p:extLst>
      <p:ext uri="{BB962C8B-B14F-4D97-AF65-F5344CB8AC3E}">
        <p14:creationId xmlns:p14="http://schemas.microsoft.com/office/powerpoint/2010/main" val="22319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TC\Desktop\picter\Mosque.Qibla_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149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সিজদা করা </a:t>
            </a:r>
          </a:p>
        </p:txBody>
      </p:sp>
    </p:spTree>
    <p:extLst>
      <p:ext uri="{BB962C8B-B14F-4D97-AF65-F5344CB8AC3E}">
        <p14:creationId xmlns:p14="http://schemas.microsoft.com/office/powerpoint/2010/main" val="6317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85800"/>
            <a:ext cx="441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6670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নামাজ আদায় করা কী?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নামাজের জন্য পবিত্র অর্জন করা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নামাজ কোথায় পড়তে হয়?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কারা জুমার নামাজ আদায় করে? </a:t>
            </a:r>
          </a:p>
        </p:txBody>
      </p:sp>
    </p:spTree>
    <p:extLst>
      <p:ext uri="{BB962C8B-B14F-4D97-AF65-F5344CB8AC3E}">
        <p14:creationId xmlns:p14="http://schemas.microsoft.com/office/powerpoint/2010/main" val="2260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83578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0513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নামাজের আহকাম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নামাজের আরকান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ছয়টি-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426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971800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নামাজের আহকাম কয়টি ও কি কি?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নামাজের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আরকান কয়টি ও কি কি?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জুমার খুতবা শুনার গুরুত্ব আলোচনা কর । </a:t>
            </a:r>
          </a:p>
        </p:txBody>
      </p:sp>
    </p:spTree>
    <p:extLst>
      <p:ext uri="{BB962C8B-B14F-4D97-AF65-F5344CB8AC3E}">
        <p14:creationId xmlns:p14="http://schemas.microsoft.com/office/powerpoint/2010/main" val="23582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057400"/>
            <a:ext cx="5181600" cy="297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 আকায়েদ ওয়াল ফিক্‌হ</a:t>
            </a:r>
          </a:p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 শ্রেণি</a:t>
            </a: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৫০ মিনিট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TC\Desktop\picter\yyyyyyyyyy\depositphotos_8046987-Muslim-man-performing-ablution-at-Jama-Masjid-Delhi-In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7" y="1080416"/>
            <a:ext cx="4001573" cy="25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980040" cy="2651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3782414" cy="2725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7" y="1080416"/>
            <a:ext cx="3868193" cy="2577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05825"/>
            <a:ext cx="3429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গুলি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818315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191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840121" cy="3348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990600" y="54864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খুতবার পূর্বে আজান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209800" y="4191000"/>
            <a:ext cx="457200" cy="10668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5334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জুমার আজান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949260" y="1524000"/>
            <a:ext cx="365940" cy="1219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1" y="609600"/>
            <a:ext cx="8305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জুমার সালাত আদায় এর সময়, নিয়ম ও খুতবা শুনার গুরুত্ব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2004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– ৩য়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– ৫ম , </a:t>
            </a:r>
            <a:r>
              <a:rPr lang="bn-BD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পৃষ্ঠা নং – </a:t>
            </a:r>
            <a:r>
              <a:rPr lang="bn-BD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80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৩৮ </a:t>
            </a:r>
            <a:endParaRPr lang="en-US" sz="4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90600"/>
            <a:ext cx="33528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667000"/>
            <a:ext cx="6019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জুমার সালাত কয় রাকাত ফরজ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ফরজের জন্য জামাত কি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জন্য আজান কয়টি তা বলতে পারবে।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জুমার খুতবা শুনা কি তা ব্যাখ্যা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খুতবা কোন ভাষায় তা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77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7399"/>
            <a:ext cx="8382000" cy="6040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304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জুমার সালাত দুই রাকাত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9035345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0772" y="3296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জামাত শর্ত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TC\Desktop\picter\yyyyyyyyyy\DSCN110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1064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300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জুমায়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খুতবা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শুনা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4312919" y="781050"/>
            <a:ext cx="144781" cy="819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401</TotalTime>
  <Words>224</Words>
  <Application>Microsoft Office PowerPoint</Application>
  <PresentationFormat>On-screen Show (4:3)</PresentationFormat>
  <Paragraphs>59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NikoshBAN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Md Abdul Wahed</cp:lastModifiedBy>
  <cp:revision>171</cp:revision>
  <dcterms:created xsi:type="dcterms:W3CDTF">2006-08-16T00:00:00Z</dcterms:created>
  <dcterms:modified xsi:type="dcterms:W3CDTF">2019-11-11T15:55:26Z</dcterms:modified>
</cp:coreProperties>
</file>