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83" r:id="rId3"/>
    <p:sldId id="302" r:id="rId4"/>
    <p:sldId id="284" r:id="rId5"/>
    <p:sldId id="291" r:id="rId6"/>
    <p:sldId id="285" r:id="rId7"/>
    <p:sldId id="297" r:id="rId8"/>
    <p:sldId id="303" r:id="rId9"/>
    <p:sldId id="286" r:id="rId10"/>
    <p:sldId id="296" r:id="rId11"/>
    <p:sldId id="288" r:id="rId12"/>
    <p:sldId id="289" r:id="rId13"/>
    <p:sldId id="29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>
        <p:scale>
          <a:sx n="100" d="100"/>
          <a:sy n="100" d="100"/>
        </p:scale>
        <p:origin x="-516" y="1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9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5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2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2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5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7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7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0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0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0" y="-5715"/>
            <a:ext cx="9144000" cy="3352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0" y="6528728"/>
            <a:ext cx="9144000" cy="33469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1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47800" y="3810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flower_112-72959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52600"/>
            <a:ext cx="5638800" cy="4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1" y="533400"/>
            <a:ext cx="8382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400" dirty="0" err="1" smtClean="0"/>
              <a:t>পিএনপি</a:t>
            </a:r>
            <a:r>
              <a:rPr lang="en-US" sz="2400" dirty="0" smtClean="0"/>
              <a:t> </a:t>
            </a:r>
            <a:r>
              <a:rPr lang="en-US" sz="2400" dirty="0" err="1"/>
              <a:t>ট্রানজিস্টরের</a:t>
            </a:r>
            <a:r>
              <a:rPr lang="en-US" sz="2400" dirty="0"/>
              <a:t> </a:t>
            </a:r>
            <a:r>
              <a:rPr lang="en-US" sz="2400" dirty="0" err="1"/>
              <a:t>গঠন</a:t>
            </a:r>
            <a:r>
              <a:rPr lang="en-US" sz="2400" dirty="0"/>
              <a:t>……..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4924961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dirty="0" err="1" smtClean="0"/>
              <a:t>একখন্ড</a:t>
            </a:r>
            <a:r>
              <a:rPr lang="en-US" sz="1600" dirty="0" smtClean="0"/>
              <a:t> </a:t>
            </a:r>
            <a:r>
              <a:rPr lang="en-US" sz="1600" dirty="0" err="1" smtClean="0"/>
              <a:t>পাতলা</a:t>
            </a:r>
            <a:r>
              <a:rPr lang="en-US" sz="1600" dirty="0" smtClean="0"/>
              <a:t> </a:t>
            </a:r>
            <a:r>
              <a:rPr lang="en-US" sz="1600" dirty="0" err="1" smtClean="0"/>
              <a:t>এন-টাইপ</a:t>
            </a:r>
            <a:r>
              <a:rPr lang="en-US" sz="1600" dirty="0" smtClean="0"/>
              <a:t> </a:t>
            </a:r>
            <a:r>
              <a:rPr lang="en-US" sz="1600" dirty="0" err="1" smtClean="0"/>
              <a:t>সেমিকন্ডারকে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দুইটি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পি-টাইপ</a:t>
            </a:r>
            <a:r>
              <a:rPr lang="en-US" sz="1600" dirty="0" smtClean="0"/>
              <a:t> </a:t>
            </a:r>
            <a:r>
              <a:rPr lang="en-US" sz="1600" dirty="0" err="1" smtClean="0"/>
              <a:t>সেমিকন্ডাক্টরের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মধ্যে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স্থাপন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করলে</a:t>
            </a:r>
            <a:r>
              <a:rPr lang="en-US" sz="1600" dirty="0" smtClean="0"/>
              <a:t> </a:t>
            </a:r>
            <a:r>
              <a:rPr lang="en-US" sz="1600" dirty="0" err="1" smtClean="0"/>
              <a:t>পিএনপি</a:t>
            </a:r>
            <a:r>
              <a:rPr lang="en-US" sz="1600" dirty="0" smtClean="0"/>
              <a:t> </a:t>
            </a:r>
            <a:r>
              <a:rPr lang="en-US" sz="1600" dirty="0" err="1" smtClean="0"/>
              <a:t>ট্রানজিস্টর</a:t>
            </a:r>
            <a:r>
              <a:rPr lang="en-US" sz="1600" dirty="0" smtClean="0"/>
              <a:t> </a:t>
            </a:r>
            <a:r>
              <a:rPr lang="en-US" sz="1600" dirty="0" err="1" smtClean="0"/>
              <a:t>গঠিত</a:t>
            </a:r>
            <a:r>
              <a:rPr lang="en-US" sz="1600" dirty="0" smtClean="0"/>
              <a:t> </a:t>
            </a:r>
            <a:r>
              <a:rPr lang="en-US" sz="1600" dirty="0" err="1" smtClean="0"/>
              <a:t>হয়</a:t>
            </a:r>
            <a:r>
              <a:rPr lang="en-US" sz="1600" dirty="0" smtClean="0"/>
              <a:t>। </a:t>
            </a:r>
            <a:r>
              <a:rPr lang="en-US" sz="1600" dirty="0" err="1" smtClean="0"/>
              <a:t>পিএনপি</a:t>
            </a:r>
            <a:r>
              <a:rPr lang="en-US" sz="1600" dirty="0" smtClean="0"/>
              <a:t> </a:t>
            </a:r>
            <a:r>
              <a:rPr lang="en-US" sz="1600" dirty="0" err="1" smtClean="0"/>
              <a:t>ট্রানজিস্টরের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ক্ষেত্রে</a:t>
            </a:r>
            <a:r>
              <a:rPr lang="en-US" sz="1600" dirty="0" smtClean="0"/>
              <a:t> ৩ </a:t>
            </a:r>
            <a:r>
              <a:rPr lang="en-US" sz="1600" dirty="0" err="1" smtClean="0"/>
              <a:t>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সেমিকন্ডাক্টর</a:t>
            </a:r>
            <a:r>
              <a:rPr lang="en-US" sz="1600" dirty="0" smtClean="0"/>
              <a:t> </a:t>
            </a:r>
            <a:r>
              <a:rPr lang="en-US" sz="1600" dirty="0" err="1" smtClean="0"/>
              <a:t>লেয়ার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থেকে</a:t>
            </a:r>
            <a:r>
              <a:rPr lang="en-US" sz="1600" dirty="0" smtClean="0"/>
              <a:t> ৩ </a:t>
            </a:r>
            <a:r>
              <a:rPr lang="en-US" sz="1600" dirty="0" err="1" smtClean="0"/>
              <a:t>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টার্মিনাল</a:t>
            </a:r>
            <a:r>
              <a:rPr lang="en-US" sz="1600" dirty="0" smtClean="0"/>
              <a:t> </a:t>
            </a:r>
            <a:r>
              <a:rPr lang="en-US" sz="1600" dirty="0" err="1" smtClean="0"/>
              <a:t>বের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করা</a:t>
            </a:r>
            <a:r>
              <a:rPr lang="en-US" sz="1600" dirty="0" smtClean="0"/>
              <a:t>। </a:t>
            </a:r>
            <a:r>
              <a:rPr lang="en-US" sz="1600" dirty="0" err="1" smtClean="0"/>
              <a:t>মধ্যবর্তী</a:t>
            </a:r>
            <a:r>
              <a:rPr lang="en-US" sz="1600" dirty="0" smtClean="0"/>
              <a:t> </a:t>
            </a:r>
            <a:r>
              <a:rPr lang="en-US" sz="1600" dirty="0" err="1" smtClean="0"/>
              <a:t>এন-লেয়ার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থেকে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যে</a:t>
            </a:r>
            <a:r>
              <a:rPr lang="en-US" sz="1600" dirty="0" smtClean="0"/>
              <a:t> </a:t>
            </a:r>
            <a:r>
              <a:rPr lang="en-US" sz="1600" dirty="0" err="1" smtClean="0"/>
              <a:t>টার্মিনাল</a:t>
            </a:r>
            <a:r>
              <a:rPr lang="en-US" sz="1600" dirty="0" smtClean="0"/>
              <a:t> </a:t>
            </a:r>
            <a:r>
              <a:rPr lang="en-US" sz="1600" dirty="0" err="1" smtClean="0"/>
              <a:t>বের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করা</a:t>
            </a:r>
            <a:r>
              <a:rPr lang="en-US" sz="1600" dirty="0" smtClean="0"/>
              <a:t> </a:t>
            </a:r>
            <a:r>
              <a:rPr lang="en-US" sz="1600" dirty="0" err="1" smtClean="0"/>
              <a:t>হয়</a:t>
            </a:r>
            <a:r>
              <a:rPr lang="en-US" sz="1600" dirty="0" smtClean="0"/>
              <a:t>, </a:t>
            </a:r>
            <a:r>
              <a:rPr lang="en-US" sz="1600" dirty="0" err="1" smtClean="0"/>
              <a:t>তাকে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বেস</a:t>
            </a:r>
            <a:r>
              <a:rPr lang="en-US" sz="1600" dirty="0" smtClean="0"/>
              <a:t>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</a:t>
            </a:r>
            <a:r>
              <a:rPr lang="en-US" sz="1600" dirty="0" err="1" smtClean="0"/>
              <a:t>দুই</a:t>
            </a:r>
            <a:r>
              <a:rPr lang="en-US" sz="1600" dirty="0" smtClean="0"/>
              <a:t> </a:t>
            </a:r>
            <a:r>
              <a:rPr lang="en-US" sz="1600" dirty="0" err="1" smtClean="0"/>
              <a:t>পার্শ্বের</a:t>
            </a:r>
            <a:r>
              <a:rPr lang="en-US" sz="1600" dirty="0"/>
              <a:t> </a:t>
            </a:r>
            <a:r>
              <a:rPr lang="en-US" sz="1600" dirty="0" err="1" smtClean="0"/>
              <a:t>পি-লেয়ার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থেকে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যে</a:t>
            </a:r>
            <a:r>
              <a:rPr lang="en-US" sz="1600" dirty="0" smtClean="0"/>
              <a:t> </a:t>
            </a:r>
            <a:r>
              <a:rPr lang="en-US" sz="1600" dirty="0" err="1" smtClean="0"/>
              <a:t>দুইটি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টার্মিনাল</a:t>
            </a:r>
            <a:r>
              <a:rPr lang="en-US" sz="1600" dirty="0" smtClean="0"/>
              <a:t> </a:t>
            </a:r>
            <a:r>
              <a:rPr lang="en-US" sz="1600" dirty="0" err="1" smtClean="0"/>
              <a:t>বের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করা</a:t>
            </a:r>
            <a:r>
              <a:rPr lang="en-US" sz="1600" dirty="0" smtClean="0"/>
              <a:t> </a:t>
            </a:r>
            <a:r>
              <a:rPr lang="en-US" sz="1600" dirty="0" err="1" smtClean="0"/>
              <a:t>হয়</a:t>
            </a:r>
            <a:r>
              <a:rPr lang="en-US" sz="1600" dirty="0" smtClean="0"/>
              <a:t>, </a:t>
            </a:r>
            <a:r>
              <a:rPr lang="en-US" sz="1600" dirty="0" err="1" smtClean="0"/>
              <a:t>তার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একটি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ইমিটার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</a:t>
            </a:r>
            <a:r>
              <a:rPr lang="en-US" sz="1600" dirty="0" err="1" smtClean="0"/>
              <a:t>অপরটি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কালেক্টর</a:t>
            </a:r>
            <a:r>
              <a:rPr lang="en-US" sz="1600" dirty="0" smtClean="0"/>
              <a:t> </a:t>
            </a:r>
            <a:r>
              <a:rPr lang="en-US" sz="1600" dirty="0" err="1" smtClean="0"/>
              <a:t>বলা</a:t>
            </a:r>
            <a:r>
              <a:rPr lang="en-US" sz="1600" dirty="0" smtClean="0"/>
              <a:t> </a:t>
            </a:r>
            <a:r>
              <a:rPr lang="en-US" sz="1600" dirty="0" err="1" smtClean="0"/>
              <a:t>হয়</a:t>
            </a:r>
            <a:r>
              <a:rPr lang="en-US" sz="1600" dirty="0" smtClean="0"/>
              <a:t>।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1" b="28293"/>
          <a:stretch/>
        </p:blipFill>
        <p:spPr>
          <a:xfrm>
            <a:off x="838200" y="1648809"/>
            <a:ext cx="3771900" cy="23831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28" y="1289180"/>
            <a:ext cx="2587942" cy="310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286000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বাইপোলার</a:t>
            </a:r>
            <a:r>
              <a:rPr lang="en-US" dirty="0"/>
              <a:t> </a:t>
            </a:r>
            <a:r>
              <a:rPr lang="en-US" dirty="0" err="1"/>
              <a:t>ট্রানজিস্টর</a:t>
            </a:r>
            <a:r>
              <a:rPr lang="en-US" dirty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?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বাইপোলার</a:t>
            </a:r>
            <a:r>
              <a:rPr lang="en-US" dirty="0"/>
              <a:t> </a:t>
            </a:r>
            <a:r>
              <a:rPr lang="en-US" dirty="0" err="1"/>
              <a:t>ট্রানজিস্টর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প্রকারভেদ</a:t>
            </a:r>
            <a:r>
              <a:rPr lang="en-US" sz="2000" dirty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এনপিএন</a:t>
            </a:r>
            <a:r>
              <a:rPr lang="en-US" dirty="0"/>
              <a:t> ও </a:t>
            </a:r>
            <a:r>
              <a:rPr lang="en-US" dirty="0" err="1"/>
              <a:t>পিএনপি</a:t>
            </a:r>
            <a:r>
              <a:rPr lang="en-US" dirty="0"/>
              <a:t> </a:t>
            </a:r>
            <a:r>
              <a:rPr lang="en-US" dirty="0" err="1"/>
              <a:t>ট্রানজিস্টরের</a:t>
            </a:r>
            <a:r>
              <a:rPr lang="en-US" dirty="0"/>
              <a:t> </a:t>
            </a:r>
            <a:r>
              <a:rPr lang="en-US" dirty="0" err="1" smtClean="0"/>
              <a:t>প্রতীক</a:t>
            </a:r>
            <a:r>
              <a:rPr lang="en-US" dirty="0" smtClean="0"/>
              <a:t> ও </a:t>
            </a:r>
            <a:r>
              <a:rPr lang="en-US" dirty="0" err="1" smtClean="0"/>
              <a:t>গঠন</a:t>
            </a:r>
            <a:r>
              <a:rPr lang="en-US" dirty="0" smtClean="0"/>
              <a:t> </a:t>
            </a:r>
            <a:r>
              <a:rPr lang="en-US" dirty="0" err="1" smtClean="0"/>
              <a:t>চিত্র</a:t>
            </a:r>
            <a:r>
              <a:rPr lang="en-US" dirty="0" smtClean="0"/>
              <a:t> </a:t>
            </a:r>
            <a:r>
              <a:rPr lang="en-US" dirty="0" err="1" smtClean="0"/>
              <a:t>অংকন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099810"/>
            <a:ext cx="8077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মূল্যায়নঃ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77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33400" y="2438400"/>
            <a:ext cx="81534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err="1"/>
              <a:t>এনপিএন</a:t>
            </a:r>
            <a:r>
              <a:rPr lang="en-US" sz="1800" dirty="0"/>
              <a:t> ও </a:t>
            </a:r>
            <a:r>
              <a:rPr lang="en-US" sz="1800" dirty="0" err="1"/>
              <a:t>পিএনপি</a:t>
            </a:r>
            <a:r>
              <a:rPr lang="en-US" sz="1800" dirty="0"/>
              <a:t> </a:t>
            </a:r>
            <a:r>
              <a:rPr lang="en-US" sz="1800" dirty="0" err="1"/>
              <a:t>ট্রানজিস্টরের</a:t>
            </a:r>
            <a:r>
              <a:rPr lang="en-US" sz="1800" dirty="0"/>
              <a:t> </a:t>
            </a:r>
            <a:r>
              <a:rPr lang="en-US" sz="1800" dirty="0" err="1"/>
              <a:t>গঠন</a:t>
            </a:r>
            <a:r>
              <a:rPr lang="en-US" sz="1800" dirty="0"/>
              <a:t> </a:t>
            </a:r>
            <a:r>
              <a:rPr lang="en-US" sz="1800" dirty="0" err="1" smtClean="0"/>
              <a:t>বর্ণনা</a:t>
            </a:r>
            <a:r>
              <a:rPr lang="en-US" sz="1800" dirty="0" smtClean="0"/>
              <a:t> </a:t>
            </a:r>
            <a:r>
              <a:rPr lang="en-US" sz="1800" dirty="0" err="1" smtClean="0"/>
              <a:t>কর</a:t>
            </a:r>
            <a:r>
              <a:rPr lang="en-US" sz="1800" dirty="0" smtClean="0"/>
              <a:t>।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99810"/>
            <a:ext cx="8077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বাড়ির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কজঃ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27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1981200"/>
            <a:ext cx="6858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cap="all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467638"/>
            <a:ext cx="87630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63038"/>
            <a:ext cx="4229622" cy="4637762"/>
          </a:xfrm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cs typeface="NikoshBAN" pitchFamily="2" charset="0"/>
              </a:rPr>
              <a:t>হরেন্দ্র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বিশ্বাস</a:t>
            </a:r>
            <a:endParaRPr lang="bn-BD" sz="2000" dirty="0" smtClean="0">
              <a:cs typeface="NikoshBAN" pitchFamily="2" charset="0"/>
            </a:endParaRPr>
          </a:p>
          <a:p>
            <a:r>
              <a:rPr lang="en-US" sz="2000" dirty="0" err="1" smtClean="0">
                <a:cs typeface="NikoshBAN" pitchFamily="2" charset="0"/>
              </a:rPr>
              <a:t>জুনিয়র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ইন্সট্রাক্টর</a:t>
            </a:r>
            <a:r>
              <a:rPr lang="en-US" sz="2000" dirty="0" smtClean="0">
                <a:cs typeface="NikoshBAN" pitchFamily="2" charset="0"/>
              </a:rPr>
              <a:t>(</a:t>
            </a:r>
            <a:r>
              <a:rPr lang="en-US" sz="2000" dirty="0" err="1" smtClean="0">
                <a:cs typeface="NikoshBAN" pitchFamily="2" charset="0"/>
              </a:rPr>
              <a:t>রেডিও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এন্ড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টিভি</a:t>
            </a:r>
            <a:r>
              <a:rPr lang="en-US" sz="2000" dirty="0" smtClean="0">
                <a:cs typeface="NikoshBAN" pitchFamily="2" charset="0"/>
              </a:rPr>
              <a:t>)</a:t>
            </a:r>
            <a:endParaRPr lang="bn-BD" sz="2000" dirty="0" smtClean="0">
              <a:cs typeface="NikoshBAN" pitchFamily="2" charset="0"/>
            </a:endParaRPr>
          </a:p>
          <a:p>
            <a:r>
              <a:rPr lang="en-US" sz="2000" dirty="0" err="1" smtClean="0">
                <a:cs typeface="NikoshBAN" pitchFamily="2" charset="0"/>
              </a:rPr>
              <a:t>নরসিংদী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টেকনিক্যাল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স্কুল</a:t>
            </a:r>
            <a:r>
              <a:rPr lang="en-US" sz="2000" dirty="0" smtClean="0">
                <a:cs typeface="NikoshBAN" pitchFamily="2" charset="0"/>
              </a:rPr>
              <a:t> ও </a:t>
            </a:r>
            <a:r>
              <a:rPr lang="en-US" sz="2000" dirty="0" err="1" smtClean="0">
                <a:cs typeface="NikoshBAN" pitchFamily="2" charset="0"/>
              </a:rPr>
              <a:t>কলেজ</a:t>
            </a:r>
            <a:endParaRPr lang="en-US" sz="2000" dirty="0" smtClean="0">
              <a:cs typeface="NikoshBAN" pitchFamily="2" charset="0"/>
            </a:endParaRPr>
          </a:p>
          <a:p>
            <a:r>
              <a:rPr lang="en-US" sz="1400" dirty="0" err="1" smtClean="0">
                <a:solidFill>
                  <a:srgbClr val="0070C0"/>
                </a:solidFill>
                <a:cs typeface="NikoshBAN" pitchFamily="2" charset="0"/>
              </a:rPr>
              <a:t>Email:harendrabiswas@gmail.com</a:t>
            </a:r>
            <a:endParaRPr lang="en-US" sz="1400" dirty="0">
              <a:solidFill>
                <a:srgbClr val="0070C0"/>
              </a:solidFill>
              <a:cs typeface="NikoshBAN" pitchFamily="2" charset="0"/>
            </a:endParaRPr>
          </a:p>
        </p:txBody>
      </p:sp>
      <p:pic>
        <p:nvPicPr>
          <p:cNvPr id="13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762125"/>
            <a:ext cx="4495800" cy="46577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528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53509"/>
            <a:ext cx="838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ছবিগুলো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……….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56896"/>
            <a:ext cx="2594886" cy="2594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0"/>
            <a:ext cx="4191000" cy="2357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51" y="1143000"/>
            <a:ext cx="2910898" cy="29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867400"/>
            <a:ext cx="5943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cs typeface="SutonnyMJ" pitchFamily="2" charset="0"/>
              </a:rPr>
              <a:t>বাইপোলার</a:t>
            </a:r>
            <a:r>
              <a:rPr lang="en-US" sz="2000" dirty="0" smtClean="0">
                <a:cs typeface="SutonnyMJ" pitchFamily="2" charset="0"/>
              </a:rPr>
              <a:t> </a:t>
            </a:r>
            <a:r>
              <a:rPr lang="en-US" sz="2000" dirty="0" err="1" smtClean="0">
                <a:cs typeface="SutonnyMJ" pitchFamily="2" charset="0"/>
              </a:rPr>
              <a:t>ট্রানজিস্টর</a:t>
            </a:r>
            <a:endParaRPr lang="en-US" sz="2000" dirty="0">
              <a:cs typeface="Sutonny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716690"/>
            <a:ext cx="3264536" cy="2419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8704"/>
          <a:stretch/>
        </p:blipFill>
        <p:spPr>
          <a:xfrm>
            <a:off x="5150877" y="609600"/>
            <a:ext cx="2773923" cy="2315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9" y="3048000"/>
            <a:ext cx="3215717" cy="241178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1371600" y="1295400"/>
            <a:ext cx="1143000" cy="441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39522" y="3962400"/>
            <a:ext cx="3785078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14600" y="2057400"/>
            <a:ext cx="3733800" cy="36576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20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461767"/>
            <a:ext cx="8991600" cy="60016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4400" baseline="-25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জেনারেল</a:t>
            </a:r>
            <a:r>
              <a:rPr lang="en-US" sz="3200" dirty="0" smtClean="0">
                <a:solidFill>
                  <a:srgbClr val="C00000"/>
                </a:solidFill>
                <a:cs typeface="NikoshBAN" pitchFamily="2" charset="0"/>
              </a:rPr>
              <a:t> ইলেকট্রনিক্স-২(১ম </a:t>
            </a:r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পত্র</a:t>
            </a:r>
            <a:r>
              <a:rPr lang="en-US" sz="3200" dirty="0" smtClean="0">
                <a:solidFill>
                  <a:srgbClr val="C00000"/>
                </a:solidFill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নবম</a:t>
            </a:r>
            <a:r>
              <a:rPr lang="en-US" sz="3200" dirty="0" smtClean="0">
                <a:solidFill>
                  <a:srgbClr val="C00000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শ্রেণি</a:t>
            </a:r>
            <a:endParaRPr lang="en-US" sz="3200" baseline="-25000" dirty="0" smtClean="0">
              <a:solidFill>
                <a:srgbClr val="C00000"/>
              </a:solidFill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অধ্যায়ঃ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অষ্টম</a:t>
            </a:r>
            <a:endParaRPr lang="bn-BD" sz="2800" baseline="-25000" dirty="0" smtClean="0">
              <a:solidFill>
                <a:srgbClr val="0070C0"/>
              </a:solidFill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বাইপোলার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ট্রানজিস্টর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)</a:t>
            </a:r>
            <a:endParaRPr lang="en-US" sz="2800" dirty="0" smtClean="0">
              <a:solidFill>
                <a:srgbClr val="0070C0"/>
              </a:solidFill>
              <a:cs typeface="NikoshBAN" pitchFamily="2" charset="0"/>
            </a:endParaRPr>
          </a:p>
          <a:p>
            <a:pPr algn="ctr"/>
            <a:endParaRPr lang="en-US" sz="2800" baseline="-25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aseline="-25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baseline="-25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000" baseline="-25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914400"/>
            <a:ext cx="7543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শিক্ষার্থীরা</a:t>
            </a:r>
            <a:r>
              <a:rPr lang="en-US" sz="2400" dirty="0" smtClean="0"/>
              <a:t>…..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9812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বাইপোলার</a:t>
            </a:r>
            <a:r>
              <a:rPr lang="en-US" dirty="0" smtClean="0"/>
              <a:t> </a:t>
            </a:r>
            <a:r>
              <a:rPr lang="en-US" dirty="0" err="1" smtClean="0"/>
              <a:t>ট্রানজিস্টর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বাইপোলার</a:t>
            </a:r>
            <a:r>
              <a:rPr lang="en-US" dirty="0" smtClean="0"/>
              <a:t> </a:t>
            </a:r>
            <a:r>
              <a:rPr lang="en-US" dirty="0" err="1" smtClean="0"/>
              <a:t>ট্রানজিস্টর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প্রকারভেদ</a:t>
            </a:r>
            <a:r>
              <a:rPr lang="en-US" sz="2000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এনপিএন</a:t>
            </a:r>
            <a:r>
              <a:rPr lang="en-US" dirty="0" smtClean="0"/>
              <a:t> ও </a:t>
            </a:r>
            <a:r>
              <a:rPr lang="en-US" dirty="0" err="1" smtClean="0"/>
              <a:t>পিএনপি</a:t>
            </a:r>
            <a:r>
              <a:rPr lang="en-US" dirty="0" smtClean="0"/>
              <a:t> </a:t>
            </a:r>
            <a:r>
              <a:rPr lang="en-US" dirty="0" err="1" smtClean="0"/>
              <a:t>ট্রানজিস্টরের</a:t>
            </a:r>
            <a:r>
              <a:rPr lang="en-US" dirty="0" smtClean="0"/>
              <a:t> </a:t>
            </a:r>
            <a:r>
              <a:rPr lang="en-US" dirty="0" err="1" smtClean="0"/>
              <a:t>গঠন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96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2068" y="609600"/>
            <a:ext cx="823655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 smtClean="0"/>
              <a:t>বাইপোলার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ট্রানজিস্টর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7315200" y="1343561"/>
            <a:ext cx="1374772" cy="1295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2562761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5" y="1075701"/>
            <a:ext cx="4340383" cy="24271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0" y="1325045"/>
            <a:ext cx="3467019" cy="27278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0217" y="5229761"/>
            <a:ext cx="822975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ট্রানজিস্টর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আবিস্কার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করেন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শকলি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নামের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একজন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বৈজ্ঞানিক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endParaRPr lang="en-US" sz="1600" dirty="0" smtClean="0">
              <a:latin typeface="SutonnyMJ" pitchFamily="2" charset="0"/>
              <a:cs typeface="SutonnyMJ" pitchFamily="2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বাইপোলার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ট্রানজিস্টর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এমন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একটি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ইলেকট্রনিক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ডিভাইস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যার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ইনপুটে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প্রয়োগকৃত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ছোট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সিগন্যালকে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বিবর্ধিত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আকারে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আউটপুটে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প্রেরন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ট্রানজিস্টরের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তিনটি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অংশ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হচ্ছে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বেস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ইমিটার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কালেক্টর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।</a:t>
            </a:r>
            <a:r>
              <a:rPr lang="en-US" sz="1600" dirty="0" smtClean="0"/>
              <a:t>            </a:t>
            </a:r>
            <a:endParaRPr lang="as-IN" sz="1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668937"/>
            <a:ext cx="2477086" cy="179894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2057400" y="2263067"/>
            <a:ext cx="1543050" cy="2080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600450" y="2263067"/>
            <a:ext cx="2343150" cy="2080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19400" y="4563193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ট্রানজিস্টর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00450" y="4343400"/>
            <a:ext cx="3105150" cy="2250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0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199" y="655529"/>
            <a:ext cx="822960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/>
              <a:t>বাইপোলার</a:t>
            </a:r>
            <a:r>
              <a:rPr lang="en-US" sz="2400" dirty="0"/>
              <a:t> </a:t>
            </a:r>
            <a:r>
              <a:rPr lang="en-US" sz="2400" dirty="0" err="1"/>
              <a:t>ট্রানজিস্টর</a:t>
            </a:r>
            <a:r>
              <a:rPr lang="en-US" sz="2400" dirty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প্রকারভেদ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5" y="2332509"/>
            <a:ext cx="3919645" cy="2311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2662686"/>
            <a:ext cx="3986368" cy="19812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1457325" y="3786753"/>
            <a:ext cx="2019300" cy="14478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886325" y="3405753"/>
            <a:ext cx="762000" cy="18288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4375" y="5297061"/>
            <a:ext cx="2343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এনপিএন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ট্রানজিস্টর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6625" y="5331023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পিএনপি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ট্রানজিস্টর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1544687"/>
            <a:ext cx="594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গঠন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প্রকৃতি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অনুযায়ী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ট্রানজিস্টর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দুই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প্রকার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যথাঃ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245" y="617429"/>
            <a:ext cx="8000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400" dirty="0" err="1" smtClean="0"/>
              <a:t>এনপিএন</a:t>
            </a:r>
            <a:r>
              <a:rPr lang="en-US" sz="2400" dirty="0" smtClean="0"/>
              <a:t> </a:t>
            </a:r>
            <a:r>
              <a:rPr lang="en-US" sz="2400" dirty="0" err="1" smtClean="0"/>
              <a:t>ট্রানজিস্টরের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গঠন</a:t>
            </a:r>
            <a:r>
              <a:rPr lang="en-US" sz="2400" dirty="0" smtClean="0"/>
              <a:t>……..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077361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dirty="0" err="1" smtClean="0"/>
              <a:t>একখন্ড</a:t>
            </a:r>
            <a:r>
              <a:rPr lang="en-US" sz="1600" dirty="0" smtClean="0"/>
              <a:t> </a:t>
            </a:r>
            <a:r>
              <a:rPr lang="en-US" sz="1600" dirty="0" err="1" smtClean="0"/>
              <a:t>পাতলা</a:t>
            </a:r>
            <a:r>
              <a:rPr lang="en-US" sz="1600" dirty="0" smtClean="0"/>
              <a:t> </a:t>
            </a:r>
            <a:r>
              <a:rPr lang="en-US" sz="1600" dirty="0" err="1" smtClean="0"/>
              <a:t>পি-টাইপ</a:t>
            </a:r>
            <a:r>
              <a:rPr lang="en-US" sz="1600" dirty="0" smtClean="0"/>
              <a:t> </a:t>
            </a:r>
            <a:r>
              <a:rPr lang="en-US" sz="1600" dirty="0" err="1" smtClean="0"/>
              <a:t>সেমিকন্ডারকে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দুইটি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এন-টাইপ</a:t>
            </a:r>
            <a:r>
              <a:rPr lang="en-US" sz="1600" dirty="0" smtClean="0"/>
              <a:t> </a:t>
            </a:r>
            <a:r>
              <a:rPr lang="en-US" sz="1600" dirty="0" err="1" smtClean="0"/>
              <a:t>সেমিকন্ডাক্টরের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মধ্যে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স্থাপন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করলে</a:t>
            </a:r>
            <a:r>
              <a:rPr lang="en-US" sz="1600" dirty="0" smtClean="0"/>
              <a:t> </a:t>
            </a:r>
            <a:r>
              <a:rPr lang="en-US" sz="1600" dirty="0" err="1" smtClean="0"/>
              <a:t>এনপিএন</a:t>
            </a:r>
            <a:r>
              <a:rPr lang="en-US" sz="1600" dirty="0" smtClean="0"/>
              <a:t> </a:t>
            </a:r>
            <a:r>
              <a:rPr lang="en-US" sz="1600" dirty="0" err="1" smtClean="0"/>
              <a:t>ট্রানজিস্টর</a:t>
            </a:r>
            <a:r>
              <a:rPr lang="en-US" sz="1600" dirty="0" smtClean="0"/>
              <a:t> </a:t>
            </a:r>
            <a:r>
              <a:rPr lang="en-US" sz="1600" dirty="0" err="1" smtClean="0"/>
              <a:t>গঠিত</a:t>
            </a:r>
            <a:r>
              <a:rPr lang="en-US" sz="1600" dirty="0" smtClean="0"/>
              <a:t> </a:t>
            </a:r>
            <a:r>
              <a:rPr lang="en-US" sz="1600" dirty="0" err="1" smtClean="0"/>
              <a:t>হয়</a:t>
            </a:r>
            <a:r>
              <a:rPr lang="en-US" sz="1600" dirty="0" smtClean="0"/>
              <a:t>। </a:t>
            </a:r>
            <a:r>
              <a:rPr lang="en-US" sz="1600" dirty="0" err="1" smtClean="0"/>
              <a:t>এনপিএন</a:t>
            </a:r>
            <a:r>
              <a:rPr lang="en-US" sz="1600" dirty="0" smtClean="0"/>
              <a:t> </a:t>
            </a:r>
            <a:r>
              <a:rPr lang="en-US" sz="1600" dirty="0" err="1" smtClean="0"/>
              <a:t>ট্রানজিস্টরের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ক্ষেত্রে</a:t>
            </a:r>
            <a:r>
              <a:rPr lang="en-US" sz="1600" dirty="0" smtClean="0"/>
              <a:t> ৩ </a:t>
            </a:r>
            <a:r>
              <a:rPr lang="en-US" sz="1600" dirty="0" err="1" smtClean="0"/>
              <a:t>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সেমিকন্ডাক্টর</a:t>
            </a:r>
            <a:r>
              <a:rPr lang="en-US" sz="1600" dirty="0" smtClean="0"/>
              <a:t> </a:t>
            </a:r>
            <a:r>
              <a:rPr lang="en-US" sz="1600" dirty="0" err="1" smtClean="0"/>
              <a:t>লেয়ার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থেকে</a:t>
            </a:r>
            <a:r>
              <a:rPr lang="en-US" sz="1600" dirty="0" smtClean="0"/>
              <a:t> ৩ </a:t>
            </a:r>
            <a:r>
              <a:rPr lang="en-US" sz="1600" dirty="0" err="1" smtClean="0"/>
              <a:t>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টার্মিনাল</a:t>
            </a:r>
            <a:r>
              <a:rPr lang="en-US" sz="1600" dirty="0" smtClean="0"/>
              <a:t> </a:t>
            </a:r>
            <a:r>
              <a:rPr lang="en-US" sz="1600" dirty="0" err="1" smtClean="0"/>
              <a:t>বের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করা</a:t>
            </a:r>
            <a:r>
              <a:rPr lang="en-US" sz="1600" dirty="0" smtClean="0"/>
              <a:t>। </a:t>
            </a:r>
            <a:r>
              <a:rPr lang="en-US" sz="1600" dirty="0" err="1" smtClean="0"/>
              <a:t>মধ্যবর্তী</a:t>
            </a:r>
            <a:r>
              <a:rPr lang="en-US" sz="1600" dirty="0" smtClean="0"/>
              <a:t> </a:t>
            </a:r>
            <a:r>
              <a:rPr lang="en-US" sz="1600" dirty="0" err="1" smtClean="0"/>
              <a:t>পি-লেয়ার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থেকে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যে</a:t>
            </a:r>
            <a:r>
              <a:rPr lang="en-US" sz="1600" dirty="0" smtClean="0"/>
              <a:t> </a:t>
            </a:r>
            <a:r>
              <a:rPr lang="en-US" sz="1600" dirty="0" err="1" smtClean="0"/>
              <a:t>টার্মিনাল</a:t>
            </a:r>
            <a:r>
              <a:rPr lang="en-US" sz="1600" dirty="0" smtClean="0"/>
              <a:t> </a:t>
            </a:r>
            <a:r>
              <a:rPr lang="en-US" sz="1600" dirty="0" err="1" smtClean="0"/>
              <a:t>বের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করা</a:t>
            </a:r>
            <a:r>
              <a:rPr lang="en-US" sz="1600" dirty="0" smtClean="0"/>
              <a:t> </a:t>
            </a:r>
            <a:r>
              <a:rPr lang="en-US" sz="1600" dirty="0" err="1" smtClean="0"/>
              <a:t>হয়</a:t>
            </a:r>
            <a:r>
              <a:rPr lang="en-US" sz="1600" dirty="0" smtClean="0"/>
              <a:t>, </a:t>
            </a:r>
            <a:r>
              <a:rPr lang="en-US" sz="1600" dirty="0" err="1" smtClean="0"/>
              <a:t>তাকে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বেস</a:t>
            </a:r>
            <a:r>
              <a:rPr lang="en-US" sz="1600" dirty="0" smtClean="0"/>
              <a:t>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</a:t>
            </a:r>
            <a:r>
              <a:rPr lang="en-US" sz="1600" dirty="0" err="1" smtClean="0"/>
              <a:t>দুই</a:t>
            </a:r>
            <a:r>
              <a:rPr lang="en-US" sz="1600" dirty="0" smtClean="0"/>
              <a:t> </a:t>
            </a:r>
            <a:r>
              <a:rPr lang="en-US" sz="1600" dirty="0" err="1" smtClean="0"/>
              <a:t>পার্শ্বের</a:t>
            </a:r>
            <a:r>
              <a:rPr lang="en-US" sz="1600" dirty="0"/>
              <a:t> </a:t>
            </a:r>
            <a:r>
              <a:rPr lang="en-US" sz="1600" dirty="0" err="1" smtClean="0"/>
              <a:t>এন-লেয়ার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থেকে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যে</a:t>
            </a:r>
            <a:r>
              <a:rPr lang="en-US" sz="1600" dirty="0" smtClean="0"/>
              <a:t> </a:t>
            </a:r>
            <a:r>
              <a:rPr lang="en-US" sz="1600" dirty="0" err="1" smtClean="0"/>
              <a:t>দুইটি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টার্মিনাল</a:t>
            </a:r>
            <a:r>
              <a:rPr lang="en-US" sz="1600" dirty="0" smtClean="0"/>
              <a:t> </a:t>
            </a:r>
            <a:r>
              <a:rPr lang="en-US" sz="1600" dirty="0" err="1" smtClean="0"/>
              <a:t>বের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করা</a:t>
            </a:r>
            <a:r>
              <a:rPr lang="en-US" sz="1600" dirty="0" smtClean="0"/>
              <a:t> </a:t>
            </a:r>
            <a:r>
              <a:rPr lang="en-US" sz="1600" dirty="0" err="1" smtClean="0"/>
              <a:t>হয়</a:t>
            </a:r>
            <a:r>
              <a:rPr lang="en-US" sz="1600" dirty="0" smtClean="0"/>
              <a:t>, </a:t>
            </a:r>
            <a:r>
              <a:rPr lang="en-US" sz="1600" dirty="0" err="1" smtClean="0"/>
              <a:t>তার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একটি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ইমিটার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</a:t>
            </a:r>
            <a:r>
              <a:rPr lang="en-US" sz="1600" dirty="0" err="1" smtClean="0"/>
              <a:t>অপরটি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কালেক্টর</a:t>
            </a:r>
            <a:r>
              <a:rPr lang="en-US" sz="1600" dirty="0" smtClean="0"/>
              <a:t> </a:t>
            </a:r>
            <a:r>
              <a:rPr lang="en-US" sz="1600" dirty="0" err="1" smtClean="0"/>
              <a:t>বলা</a:t>
            </a:r>
            <a:r>
              <a:rPr lang="en-US" sz="1600" dirty="0" smtClean="0"/>
              <a:t> </a:t>
            </a:r>
            <a:r>
              <a:rPr lang="en-US" sz="1600" dirty="0" err="1" smtClean="0"/>
              <a:t>হয়</a:t>
            </a:r>
            <a:r>
              <a:rPr lang="en-US" sz="1600" dirty="0" smtClean="0"/>
              <a:t>।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" y="1876961"/>
            <a:ext cx="4868265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638800" y="1441580"/>
            <a:ext cx="2743199" cy="310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</TotalTime>
  <Words>283</Words>
  <Application>Microsoft Office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পরিচিতিঃ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Harendra Biswas</cp:lastModifiedBy>
  <cp:revision>620</cp:revision>
  <dcterms:created xsi:type="dcterms:W3CDTF">2006-08-16T00:00:00Z</dcterms:created>
  <dcterms:modified xsi:type="dcterms:W3CDTF">2019-11-16T15:26:52Z</dcterms:modified>
</cp:coreProperties>
</file>