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2" r:id="rId2"/>
    <p:sldMasterId id="2147483828" r:id="rId3"/>
    <p:sldMasterId id="2147483840" r:id="rId4"/>
    <p:sldMasterId id="2147483852" r:id="rId5"/>
    <p:sldMasterId id="2147483864" r:id="rId6"/>
    <p:sldMasterId id="2147483876" r:id="rId7"/>
  </p:sldMasterIdLst>
  <p:notesMasterIdLst>
    <p:notesMasterId r:id="rId26"/>
  </p:notesMasterIdLst>
  <p:sldIdLst>
    <p:sldId id="283" r:id="rId8"/>
    <p:sldId id="257" r:id="rId9"/>
    <p:sldId id="258" r:id="rId10"/>
    <p:sldId id="259" r:id="rId11"/>
    <p:sldId id="260" r:id="rId12"/>
    <p:sldId id="261" r:id="rId13"/>
    <p:sldId id="273" r:id="rId14"/>
    <p:sldId id="270" r:id="rId15"/>
    <p:sldId id="269" r:id="rId16"/>
    <p:sldId id="280" r:id="rId17"/>
    <p:sldId id="279" r:id="rId18"/>
    <p:sldId id="274" r:id="rId19"/>
    <p:sldId id="272" r:id="rId20"/>
    <p:sldId id="275" r:id="rId21"/>
    <p:sldId id="276" r:id="rId22"/>
    <p:sldId id="277" r:id="rId23"/>
    <p:sldId id="278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6" autoAdjust="0"/>
    <p:restoredTop sz="94660"/>
  </p:normalViewPr>
  <p:slideViewPr>
    <p:cSldViewPr>
      <p:cViewPr varScale="1">
        <p:scale>
          <a:sx n="68" d="100"/>
          <a:sy n="6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8A70D-9814-42CD-A6D3-FC9A24ECC02B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F7B22-1124-4426-830A-0ED419A77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 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534400" cy="4927599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2362200" y="152400"/>
            <a:ext cx="4419600" cy="1447800"/>
          </a:xfrm>
          <a:prstGeom prst="leftRightArrow">
            <a:avLst>
              <a:gd name="adj1" fmla="val 655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1"/>
            <a:ext cx="2667000" cy="1676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 descr="m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752600"/>
            <a:ext cx="2689732" cy="1676400"/>
          </a:xfrm>
          <a:prstGeom prst="rect">
            <a:avLst/>
          </a:prstGeom>
        </p:spPr>
      </p:pic>
      <p:pic>
        <p:nvPicPr>
          <p:cNvPr id="4" name="Picture 3" descr="a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752600"/>
            <a:ext cx="26670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1219200" y="228600"/>
            <a:ext cx="6019800" cy="990600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 আর কিছু  ছবি দেখি</a:t>
            </a:r>
            <a:endParaRPr lang="en-US" sz="36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49469"/>
            <a:ext cx="990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3773269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3849469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বজ্রপাত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914400" y="4648200"/>
            <a:ext cx="5029200" cy="990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52400" y="4724400"/>
            <a:ext cx="838200" cy="609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?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5754469"/>
            <a:ext cx="6096000" cy="646331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হলো আবহাওার কয়েকটি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52400" y="594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3733800"/>
            <a:ext cx="838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810000"/>
            <a:ext cx="838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981200" y="304800"/>
            <a:ext cx="5410200" cy="10668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990600" y="457200"/>
            <a:ext cx="1143000" cy="9144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?</a:t>
            </a:r>
            <a:endParaRPr lang="en-US" dirty="0"/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676400"/>
            <a:ext cx="2667000" cy="2005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r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676400"/>
            <a:ext cx="2716306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thermometers-for-temperature-systems.jpg"/>
          <p:cNvPicPr>
            <a:picLocks noChangeAspect="1"/>
          </p:cNvPicPr>
          <p:nvPr/>
        </p:nvPicPr>
        <p:blipFill>
          <a:blip r:embed="rId4" cstate="print"/>
          <a:srcRect l="60510" t="5556" r="450" b="4444"/>
          <a:stretch>
            <a:fillRect/>
          </a:stretch>
        </p:blipFill>
        <p:spPr>
          <a:xfrm>
            <a:off x="6207919" y="1828800"/>
            <a:ext cx="2631281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781800" y="3886200"/>
            <a:ext cx="16002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1066800" y="4648200"/>
            <a:ext cx="5029200" cy="990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ছবিতে কী দেখতে পাচ্ছ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791200"/>
            <a:ext cx="6096000" cy="646331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হলো আবহাওার কয়েকটি উপাদান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152400" y="4724400"/>
            <a:ext cx="1066800" cy="7620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?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>
            <a:off x="152400" y="5943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3124200" cy="28956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1219200"/>
            <a:ext cx="2667000" cy="2895600"/>
          </a:xfrm>
          <a:prstGeom prst="rect">
            <a:avLst/>
          </a:prstGeom>
        </p:spPr>
      </p:pic>
      <p:pic>
        <p:nvPicPr>
          <p:cNvPr id="9" name="Picture 8" descr="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1219200"/>
            <a:ext cx="27432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4419600"/>
            <a:ext cx="990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4343400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419600"/>
            <a:ext cx="990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5257800"/>
            <a:ext cx="4876800" cy="64633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বলতো এগুলো কিসের উপাদান?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6096000"/>
            <a:ext cx="6096000" cy="646331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এগুলো হলো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আবহা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ওয়া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কয়েকটি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752600" y="76200"/>
            <a:ext cx="5410200" cy="990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নিচের ছবিগুলো লক্ষ কর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8.jpg"/>
          <p:cNvPicPr>
            <a:picLocks noChangeAspect="1"/>
          </p:cNvPicPr>
          <p:nvPr/>
        </p:nvPicPr>
        <p:blipFill>
          <a:blip r:embed="rId2" cstate="print"/>
          <a:srcRect l="2477" t="3433" r="929" b="17597"/>
          <a:stretch>
            <a:fillRect/>
          </a:stretch>
        </p:blipFill>
        <p:spPr>
          <a:xfrm>
            <a:off x="381000" y="886691"/>
            <a:ext cx="2133600" cy="1246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505271"/>
            <a:ext cx="8077200" cy="1200329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আবহাওয়ার কয়েকটি উপাদান হলো সূর্য,বৃষ্টি,মেঘ,কুয়াশা,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বায়ুপ্রবাহ,তাপমাত্রা।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5.jpg"/>
          <p:cNvPicPr>
            <a:picLocks noChangeAspect="1"/>
          </p:cNvPicPr>
          <p:nvPr/>
        </p:nvPicPr>
        <p:blipFill>
          <a:blip r:embed="rId3" cstate="print"/>
          <a:srcRect l="9302" t="2703" r="2326" b="27027"/>
          <a:stretch>
            <a:fillRect/>
          </a:stretch>
        </p:blipFill>
        <p:spPr>
          <a:xfrm>
            <a:off x="6400800" y="914400"/>
            <a:ext cx="2209800" cy="13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4.jpg"/>
          <p:cNvPicPr>
            <a:picLocks noChangeAspect="1"/>
          </p:cNvPicPr>
          <p:nvPr/>
        </p:nvPicPr>
        <p:blipFill>
          <a:blip r:embed="rId4" cstate="print"/>
          <a:srcRect l="3333" r="3333" b="11764"/>
          <a:stretch>
            <a:fillRect/>
          </a:stretch>
        </p:blipFill>
        <p:spPr>
          <a:xfrm>
            <a:off x="3352800" y="909918"/>
            <a:ext cx="2209800" cy="1256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nb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3276600"/>
            <a:ext cx="2286000" cy="133125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3311713"/>
            <a:ext cx="2362200" cy="126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mn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352800"/>
            <a:ext cx="2209799" cy="127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828800" y="76200"/>
            <a:ext cx="4953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এসো আমরা আরও কিছু ছবি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2325469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সূর্য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687669"/>
            <a:ext cx="1600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2401669"/>
            <a:ext cx="838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2401669"/>
            <a:ext cx="990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মেঘ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724400"/>
            <a:ext cx="12954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687669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90600" y="1905000"/>
            <a:ext cx="7467600" cy="36576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তোমার পাঠ্য বইয়ের ৬১ পৃষ্ঠা খুলে মিলিয়ে দেখ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371600" y="76200"/>
            <a:ext cx="6400800" cy="1143000"/>
          </a:xfrm>
          <a:prstGeom prst="flowChartPunchedTap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i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95400"/>
            <a:ext cx="4191000" cy="707886"/>
          </a:xfrm>
          <a:custGeom>
            <a:avLst/>
            <a:gdLst>
              <a:gd name="connsiteX0" fmla="*/ 0 w 5562600"/>
              <a:gd name="connsiteY0" fmla="*/ 0 h 369332"/>
              <a:gd name="connsiteX1" fmla="*/ 5562600 w 5562600"/>
              <a:gd name="connsiteY1" fmla="*/ 0 h 369332"/>
              <a:gd name="connsiteX2" fmla="*/ 5562600 w 5562600"/>
              <a:gd name="connsiteY2" fmla="*/ 369332 h 369332"/>
              <a:gd name="connsiteX3" fmla="*/ 0 w 5562600"/>
              <a:gd name="connsiteY3" fmla="*/ 369332 h 369332"/>
              <a:gd name="connsiteX4" fmla="*/ 0 w 5562600"/>
              <a:gd name="connsiteY4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2600" h="369332">
                <a:moveTo>
                  <a:pt x="0" y="0"/>
                </a:moveTo>
                <a:lnTo>
                  <a:pt x="5562600" y="0"/>
                </a:lnTo>
                <a:lnTo>
                  <a:pt x="5562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111276"/>
            <a:ext cx="8001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ক.কোনটি আবহাওয়ার উপাদান</a:t>
            </a:r>
          </a:p>
          <a:p>
            <a:pPr marL="742950" indent="-7429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১)টেবিল       ২)সূর্য              ৩) তারা        ৪)বই</a:t>
            </a:r>
          </a:p>
          <a:p>
            <a:pPr marL="742950" indent="-7429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খ. বাংলাদেশে কখন কুয়াশা পড়ে?</a:t>
            </a:r>
          </a:p>
          <a:p>
            <a:pPr marL="742950" indent="-74295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১) বর্ষাকালে  ২)শীতকালে  ৩)হেমন্তকালে  ৪)বসন্তকালে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-Shape 5"/>
          <p:cNvSpPr/>
          <p:nvPr/>
        </p:nvSpPr>
        <p:spPr>
          <a:xfrm rot="16827292">
            <a:off x="2660119" y="2806152"/>
            <a:ext cx="463436" cy="216776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/>
          <p:cNvSpPr/>
          <p:nvPr/>
        </p:nvSpPr>
        <p:spPr>
          <a:xfrm rot="16827292">
            <a:off x="2660119" y="3949151"/>
            <a:ext cx="463436" cy="216776"/>
          </a:xfrm>
          <a:prstGeom prst="corne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28600" y="5992368"/>
            <a:ext cx="685800" cy="3322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orizontal Scroll 11"/>
          <p:cNvSpPr/>
          <p:nvPr/>
        </p:nvSpPr>
        <p:spPr>
          <a:xfrm>
            <a:off x="990600" y="4572000"/>
            <a:ext cx="6248400" cy="838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আবহাওয়া কাকে বলে?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581471"/>
            <a:ext cx="70866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কোনো জায়গার রোদ,বৃষ্টি,তাপমাত্রা,মেঘ,কুয়াশা ও বায়ুপ্রবাহ এ অবস্থাগুলো মিলে হলো আবহাওয়া।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52400" y="3048000"/>
            <a:ext cx="6096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0" y="1219200"/>
            <a:ext cx="838200" cy="685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-1" y="4724400"/>
            <a:ext cx="762001" cy="762000"/>
          </a:xfrm>
          <a:prstGeom prst="star5">
            <a:avLst>
              <a:gd name="adj" fmla="val 2466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914400" y="228600"/>
            <a:ext cx="7010400" cy="1066800"/>
          </a:xfrm>
          <a:prstGeom prst="flowChartDecision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i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447800" y="3657600"/>
            <a:ext cx="6248400" cy="9906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আবহাওয়ার ৩টি উপাদানের নাম লিখ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916269"/>
            <a:ext cx="67056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আবহাওয়ার ৩টি উপাদান হলো সূর্য,মেঘ ও বৃষ্টি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6992" y="2895600"/>
            <a:ext cx="902208" cy="3322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6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4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600200"/>
            <a:ext cx="3429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কখন বৃষ্টি হয়?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2743200"/>
            <a:ext cx="3124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বর্ষাকালে বৃষ্টি হয়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16992" y="5105400"/>
            <a:ext cx="902208" cy="3322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4038600"/>
            <a:ext cx="685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57200" y="2133600"/>
            <a:ext cx="8305800" cy="3810000"/>
          </a:xfrm>
          <a:prstGeom prst="verticalScroll">
            <a:avLst/>
          </a:prstGeom>
          <a:solidFill>
            <a:srgbClr val="66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বাড়িতে রেডিও বা টেলিভিশনে আবহাওয়ার খবর মন দিয়ে শুনে ৪টি আবহাওয়ার উপাদানের নাম লিখে আনবে।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2057400" y="304800"/>
            <a:ext cx="5257800" cy="1600200"/>
          </a:xfrm>
          <a:prstGeom prst="ellipseRibbon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 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229600" cy="593497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67000" y="1143000"/>
            <a:ext cx="3733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819400" y="152400"/>
            <a:ext cx="4114800" cy="11430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810000" y="1524000"/>
            <a:ext cx="4953000" cy="4953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তাহমিনা আক্তার </a:t>
            </a:r>
          </a:p>
          <a:p>
            <a:r>
              <a:rPr lang="bn-BD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বাদে ভূকশিমইল সরকারি প্রাথমিক বিদ্যালয়</a:t>
            </a:r>
          </a:p>
          <a:p>
            <a:r>
              <a:rPr lang="bn-BD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কুলাউড়া ,মৌলভিবাজার </a:t>
            </a:r>
          </a:p>
          <a:p>
            <a:r>
              <a:rPr lang="en-US" sz="2400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Email:tahminatuhin02@gmail.com</a:t>
            </a:r>
            <a:endParaRPr lang="bn-IN" sz="2400" i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2018-02-15-11-54-28-133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2352675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057400" y="457200"/>
            <a:ext cx="4953000" cy="1524000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r>
              <a:rPr lang="bn-IN" sz="8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74880"/>
            <a:ext cx="8305800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শিরোনামঃ আবহাওয়া ও জলবায়ু</a:t>
            </a:r>
          </a:p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 আবহাওয়া ও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আবহাওয়ার উপাদান</a:t>
            </a:r>
          </a:p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পৃষ্ঠাঃ ৬১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৩৫ মিনিট</a:t>
            </a:r>
            <a:endParaRPr lang="en-US" sz="3600" b="1" dirty="0">
              <a:ln w="1905"/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590800"/>
            <a:ext cx="7239000" cy="1077218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১.কোনো ও স্থানের আবহাওয়া বলতে কী বোঝায় তা ব্যাখ্যা করতে পারবে।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14600" y="685800"/>
            <a:ext cx="3810000" cy="1295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81000" y="23622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81000" y="4419600"/>
            <a:ext cx="9906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4495800"/>
            <a:ext cx="70866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.কোনোও স্থানের আবহাওয়ার উপাদান গুলোও কী কী তা বলতে পারবে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nmnm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793437"/>
            <a:ext cx="8077200" cy="44549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Flowchart: Punched Tape 6"/>
          <p:cNvSpPr/>
          <p:nvPr/>
        </p:nvSpPr>
        <p:spPr>
          <a:xfrm>
            <a:off x="1828800" y="381000"/>
            <a:ext cx="5562600" cy="1066800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953000" y="3200400"/>
          <a:ext cx="3733800" cy="1524000"/>
        </p:xfrm>
        <a:graphic>
          <a:graphicData uri="http://schemas.openxmlformats.org/presentationml/2006/ole">
            <p:oleObj spid="_x0000_s1027" name="Packager Shell Object" showAsIcon="1" r:id="rId5" imgW="28198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3962400"/>
            <a:ext cx="8153400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 ও আবহাওয়ার উপাদান</a:t>
            </a:r>
            <a:endParaRPr lang="en-US" sz="6000" dirty="0"/>
          </a:p>
        </p:txBody>
      </p:sp>
      <p:sp>
        <p:nvSpPr>
          <p:cNvPr id="6" name="Flowchart: Punched Tape 5"/>
          <p:cNvSpPr/>
          <p:nvPr/>
        </p:nvSpPr>
        <p:spPr>
          <a:xfrm>
            <a:off x="2209800" y="914400"/>
            <a:ext cx="5181600" cy="16764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85800" y="838200"/>
            <a:ext cx="15240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5486400" cy="7694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বলতো গাছের পাতা কেন নড়ে?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mm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4038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k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4191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5555159"/>
            <a:ext cx="6400800" cy="830997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বাতাস বইলে গাছের পাতা নড়ে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990600" y="152400"/>
            <a:ext cx="1143000" cy="1295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" y="5791200"/>
            <a:ext cx="990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3.jpg"/>
          <p:cNvPicPr>
            <a:picLocks noChangeAspect="1"/>
          </p:cNvPicPr>
          <p:nvPr/>
        </p:nvPicPr>
        <p:blipFill>
          <a:blip r:embed="rId2" cstate="print"/>
          <a:srcRect r="-1336" b="8108"/>
          <a:stretch>
            <a:fillRect/>
          </a:stretch>
        </p:blipFill>
        <p:spPr>
          <a:xfrm>
            <a:off x="228600" y="152400"/>
            <a:ext cx="3124200" cy="239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307086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5936159"/>
            <a:ext cx="914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667000"/>
            <a:ext cx="2362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কুয়াশা ও শীত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57200"/>
            <a:ext cx="4648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ছবিতে কি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429000" y="685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14800" y="1524000"/>
            <a:ext cx="4648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শীতকালে আর কি দেখ?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তখন সারাদিন কেমন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29000" y="1905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3528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86200" y="3697069"/>
            <a:ext cx="4648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ছবিতে কি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4992469"/>
            <a:ext cx="5181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তখন গাছগুলোর অবস্থা  কেমন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352800" y="5181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304800"/>
            <a:ext cx="4191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"/>
            <a:ext cx="2773017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581400"/>
            <a:ext cx="2729654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2590800"/>
            <a:ext cx="25146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রৌদ্রোজ্জ্বল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6059269"/>
            <a:ext cx="1981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বৃষ্টির দিন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1800" y="533400"/>
            <a:ext cx="6096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1143000"/>
            <a:ext cx="44196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তখন তোমার কেমন লাগে?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819400" y="5257800"/>
            <a:ext cx="6096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81400" y="4114800"/>
            <a:ext cx="4191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5029200"/>
            <a:ext cx="56388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১.তখন আকাশের অবস্থা কেমন থাকে?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২.বাইরে বের হলে সাথে কি নিয়ে বের হতে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895600" y="4343400"/>
            <a:ext cx="6096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971800" y="1447800"/>
            <a:ext cx="609600" cy="228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2208074"/>
            <a:ext cx="5486400" cy="175432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 জায়গার রোদ,বৃষ্টি,তাপমাত্রা,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মেঘ,কুয়াশা ও বায়ুপ্রবাহ এ অবস্থাগুলো 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মিলে হলো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1" animBg="1"/>
      <p:bldP spid="13" grpId="0" animBg="1"/>
      <p:bldP spid="14" grpId="0" animBg="1"/>
      <p:bldP spid="15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337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Flow</vt:lpstr>
      <vt:lpstr>Equity</vt:lpstr>
      <vt:lpstr>Apex</vt:lpstr>
      <vt:lpstr>Concourse</vt:lpstr>
      <vt:lpstr>Aspect</vt:lpstr>
      <vt:lpstr>Civic</vt:lpstr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pc</cp:lastModifiedBy>
  <cp:revision>578</cp:revision>
  <dcterms:created xsi:type="dcterms:W3CDTF">2006-08-16T00:00:00Z</dcterms:created>
  <dcterms:modified xsi:type="dcterms:W3CDTF">2019-11-11T16:39:29Z</dcterms:modified>
</cp:coreProperties>
</file>