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sldIdLst>
    <p:sldId id="312" r:id="rId2"/>
    <p:sldId id="311" r:id="rId3"/>
    <p:sldId id="313" r:id="rId4"/>
    <p:sldId id="314" r:id="rId5"/>
    <p:sldId id="315" r:id="rId6"/>
    <p:sldId id="316" r:id="rId7"/>
    <p:sldId id="317" r:id="rId8"/>
    <p:sldId id="320" r:id="rId9"/>
    <p:sldId id="322" r:id="rId10"/>
    <p:sldId id="321" r:id="rId11"/>
    <p:sldId id="323" r:id="rId12"/>
    <p:sldId id="324" r:id="rId13"/>
    <p:sldId id="325" r:id="rId14"/>
    <p:sldId id="298" r:id="rId15"/>
  </p:sldIdLst>
  <p:sldSz cx="13716000" cy="9144000"/>
  <p:notesSz cx="6858000" cy="9144000"/>
  <p:defaultTextStyle>
    <a:defPPr>
      <a:defRPr lang="en-US"/>
    </a:defPPr>
    <a:lvl1pPr marL="0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00"/>
    <a:srgbClr val="008000"/>
    <a:srgbClr val="FF0066"/>
    <a:srgbClr val="006600"/>
    <a:srgbClr val="000099"/>
    <a:srgbClr val="FF3399"/>
    <a:srgbClr val="66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7513" autoAdjust="0"/>
  </p:normalViewPr>
  <p:slideViewPr>
    <p:cSldViewPr>
      <p:cViewPr varScale="1">
        <p:scale>
          <a:sx n="52" d="100"/>
          <a:sy n="52" d="100"/>
        </p:scale>
        <p:origin x="1092" y="66"/>
      </p:cViewPr>
      <p:guideLst>
        <p:guide orient="horz" pos="2880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A149A-2021-4D66-AC4E-B6DA72EF508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D68C7-3AA7-4EAA-98DD-BE2A59D27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DA7AE23-2F4E-44CE-BF98-7575571E0AC2}" type="datetime1">
              <a:rPr lang="en-US" smtClean="0"/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4FE07-6C5A-4882-A459-5F080E3CEE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2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496484"/>
            <a:ext cx="116586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7609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65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011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814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279653"/>
            <a:ext cx="1183005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119286"/>
            <a:ext cx="1183005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8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30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6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241551"/>
            <a:ext cx="580251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241551"/>
            <a:ext cx="58310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2531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6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408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9"/>
            <a:ext cx="6943725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58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316569"/>
            <a:ext cx="6943725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83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6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F26D-A8BF-4E43-BEA6-F8A2D321D0D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6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6248400"/>
            <a:ext cx="5700471" cy="2434167"/>
          </a:xfrm>
          <a:prstGeom prst="rect">
            <a:avLst/>
          </a:prstGeom>
          <a:noFill/>
        </p:spPr>
        <p:txBody>
          <a:bodyPr wrap="none" lIns="130622" tIns="65311" rIns="130622" bIns="65311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7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E:\TTC Khulna\Image\tumblr_n5iwg71UVz1szzplz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12725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TTC Khulna\Image\mou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54620"/>
            <a:ext cx="4800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TTC Khulna\Image\FlyingDov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31808"/>
            <a:ext cx="34671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35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495800" y="2283371"/>
            <a:ext cx="3200400" cy="1562100"/>
          </a:xfrm>
          <a:prstGeom prst="downArrowCallout">
            <a:avLst/>
          </a:prstGeom>
          <a:solidFill>
            <a:schemeClr val="tx2">
              <a:lumMod val="5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কর্মপত্র-০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9448800" y="581987"/>
            <a:ext cx="4038600" cy="1627813"/>
          </a:xfrm>
          <a:prstGeom prst="borderCallout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772" y="7073452"/>
            <a:ext cx="12935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চিত্রের ডিভাইস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কম্পিউটারে কোন কাজে ব্যবহার করা হয়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লিখ?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6716" y="92191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4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1" y="3505200"/>
            <a:ext cx="4800600" cy="2794001"/>
            <a:chOff x="261938" y="1648748"/>
            <a:chExt cx="4257366" cy="3075652"/>
          </a:xfrm>
        </p:grpSpPr>
        <p:sp>
          <p:nvSpPr>
            <p:cNvPr id="8" name="Rectangle 7"/>
            <p:cNvSpPr/>
            <p:nvPr/>
          </p:nvSpPr>
          <p:spPr>
            <a:xfrm>
              <a:off x="261938" y="1648748"/>
              <a:ext cx="4257366" cy="3075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79" y="1779895"/>
              <a:ext cx="3971925" cy="283732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281361" y="3505200"/>
            <a:ext cx="5452101" cy="2819400"/>
            <a:chOff x="4131933" y="1600201"/>
            <a:chExt cx="4654571" cy="3075652"/>
          </a:xfrm>
        </p:grpSpPr>
        <p:sp>
          <p:nvSpPr>
            <p:cNvPr id="11" name="Rectangle 10"/>
            <p:cNvSpPr/>
            <p:nvPr/>
          </p:nvSpPr>
          <p:spPr>
            <a:xfrm>
              <a:off x="4131933" y="1600201"/>
              <a:ext cx="4257366" cy="3075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751483"/>
              <a:ext cx="3985904" cy="2838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595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495800" y="2283371"/>
            <a:ext cx="3200400" cy="1562100"/>
          </a:xfrm>
          <a:prstGeom prst="downArrowCallout">
            <a:avLst/>
          </a:prstGeom>
          <a:solidFill>
            <a:schemeClr val="tx2">
              <a:lumMod val="5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কর্মপত্র-০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9448800" y="429587"/>
            <a:ext cx="4038600" cy="1780213"/>
          </a:xfrm>
          <a:prstGeom prst="borderCallout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48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84547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 পার্থক্য করে বর্ণনা কর।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6871" y="5193155"/>
            <a:ext cx="3912815" cy="2767503"/>
            <a:chOff x="6172200" y="1619032"/>
            <a:chExt cx="2743200" cy="2256617"/>
          </a:xfrm>
        </p:grpSpPr>
        <p:sp>
          <p:nvSpPr>
            <p:cNvPr id="6" name="Rectangle 5"/>
            <p:cNvSpPr/>
            <p:nvPr/>
          </p:nvSpPr>
          <p:spPr>
            <a:xfrm>
              <a:off x="61722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399" y="1707356"/>
              <a:ext cx="2620471" cy="208916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448800" y="5193155"/>
            <a:ext cx="3886200" cy="2703796"/>
            <a:chOff x="228600" y="1619032"/>
            <a:chExt cx="2743200" cy="2256617"/>
          </a:xfrm>
        </p:grpSpPr>
        <p:sp>
          <p:nvSpPr>
            <p:cNvPr id="9" name="Rectangle 8"/>
            <p:cNvSpPr/>
            <p:nvPr/>
          </p:nvSpPr>
          <p:spPr>
            <a:xfrm>
              <a:off x="2286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1" y="1703727"/>
              <a:ext cx="2632015" cy="21431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889126" y="5193155"/>
            <a:ext cx="3645274" cy="2731646"/>
            <a:chOff x="5143500" y="4746637"/>
            <a:chExt cx="3657600" cy="3008823"/>
          </a:xfrm>
        </p:grpSpPr>
        <p:sp>
          <p:nvSpPr>
            <p:cNvPr id="12" name="Rectangle 11"/>
            <p:cNvSpPr/>
            <p:nvPr/>
          </p:nvSpPr>
          <p:spPr>
            <a:xfrm>
              <a:off x="5143500" y="4746637"/>
              <a:ext cx="3657600" cy="3008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341" y="4875037"/>
              <a:ext cx="3392415" cy="2785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48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85531" y="590204"/>
            <a:ext cx="4229049" cy="1336065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8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15600" y="5528317"/>
            <a:ext cx="2616203" cy="2128393"/>
            <a:chOff x="6172200" y="1619032"/>
            <a:chExt cx="2743200" cy="2256617"/>
          </a:xfrm>
        </p:grpSpPr>
        <p:sp>
          <p:nvSpPr>
            <p:cNvPr id="4" name="Rectangle 3"/>
            <p:cNvSpPr/>
            <p:nvPr/>
          </p:nvSpPr>
          <p:spPr>
            <a:xfrm>
              <a:off x="61722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707356"/>
              <a:ext cx="2620471" cy="208916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8185" y="5537200"/>
            <a:ext cx="2844800" cy="2235200"/>
            <a:chOff x="3257161" y="4144183"/>
            <a:chExt cx="2743200" cy="2256617"/>
          </a:xfrm>
        </p:grpSpPr>
        <p:sp>
          <p:nvSpPr>
            <p:cNvPr id="7" name="Rectangle 6"/>
            <p:cNvSpPr/>
            <p:nvPr/>
          </p:nvSpPr>
          <p:spPr>
            <a:xfrm>
              <a:off x="3257161" y="4144183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273" y="4230804"/>
              <a:ext cx="2548327" cy="209379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828441" y="5528317"/>
            <a:ext cx="2946400" cy="2175529"/>
            <a:chOff x="228600" y="1619032"/>
            <a:chExt cx="2743200" cy="2256617"/>
          </a:xfrm>
        </p:grpSpPr>
        <p:sp>
          <p:nvSpPr>
            <p:cNvPr id="10" name="Rectangle 9"/>
            <p:cNvSpPr/>
            <p:nvPr/>
          </p:nvSpPr>
          <p:spPr>
            <a:xfrm>
              <a:off x="2286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1" y="1703727"/>
              <a:ext cx="2632015" cy="214312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241333" y="5532718"/>
            <a:ext cx="2844800" cy="2147768"/>
            <a:chOff x="3200400" y="1619032"/>
            <a:chExt cx="2743200" cy="2256617"/>
          </a:xfrm>
        </p:grpSpPr>
        <p:sp>
          <p:nvSpPr>
            <p:cNvPr id="13" name="Rectangle 12"/>
            <p:cNvSpPr/>
            <p:nvPr/>
          </p:nvSpPr>
          <p:spPr>
            <a:xfrm>
              <a:off x="32004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161" y="1668558"/>
              <a:ext cx="2610239" cy="212796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37702" y="4334470"/>
            <a:ext cx="131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চিত্র দেখে ইনপুট ও আউটপুট ডিভাইস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শনাক্ত কর।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639" y="3343870"/>
            <a:ext cx="13009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আউটপুট ডিভাইস কাকে বলে?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185" y="2353270"/>
            <a:ext cx="13009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ইনপুট ডিভাইস কাকে বলে?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28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87154" y="281651"/>
            <a:ext cx="4229049" cy="1336065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871" y="2445603"/>
            <a:ext cx="12202944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কোন একটি ইনপুট বা আউটপুট ডিভাইসের চিত্র অংকন কর।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63199" y="4059516"/>
            <a:ext cx="4428662" cy="3535248"/>
            <a:chOff x="419100" y="2895600"/>
            <a:chExt cx="2423300" cy="1981200"/>
          </a:xfrm>
          <a:solidFill>
            <a:schemeClr val="accent2"/>
          </a:solidFill>
        </p:grpSpPr>
        <p:sp>
          <p:nvSpPr>
            <p:cNvPr id="5" name="Rectangle 4"/>
            <p:cNvSpPr/>
            <p:nvPr/>
          </p:nvSpPr>
          <p:spPr>
            <a:xfrm>
              <a:off x="419100" y="2895600"/>
              <a:ext cx="2423300" cy="1981200"/>
            </a:xfrm>
            <a:prstGeom prst="rect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37" y="3053804"/>
              <a:ext cx="2143125" cy="1678206"/>
            </a:xfrm>
            <a:prstGeom prst="rect">
              <a:avLst/>
            </a:prstGeom>
            <a:grpFill/>
            <a:ln>
              <a:solidFill>
                <a:srgbClr val="008000"/>
              </a:solidFill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355201" y="4800600"/>
            <a:ext cx="3951058" cy="3033630"/>
            <a:chOff x="-7010400" y="4495800"/>
            <a:chExt cx="3951058" cy="3033630"/>
          </a:xfrm>
          <a:solidFill>
            <a:schemeClr val="accent6"/>
          </a:solidFill>
        </p:grpSpPr>
        <p:sp>
          <p:nvSpPr>
            <p:cNvPr id="8" name="Rectangle 7"/>
            <p:cNvSpPr/>
            <p:nvPr/>
          </p:nvSpPr>
          <p:spPr>
            <a:xfrm>
              <a:off x="-7010400" y="4495800"/>
              <a:ext cx="3951058" cy="3033630"/>
            </a:xfrm>
            <a:prstGeom prst="rect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7769" y="4703445"/>
              <a:ext cx="3545796" cy="2596899"/>
            </a:xfrm>
            <a:prstGeom prst="rect">
              <a:avLst/>
            </a:prstGeom>
            <a:grpFill/>
            <a:ln>
              <a:solidFill>
                <a:srgbClr val="FF0066"/>
              </a:solidFill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9448800" y="4876800"/>
            <a:ext cx="3951058" cy="3173999"/>
            <a:chOff x="15804752" y="1321800"/>
            <a:chExt cx="3951058" cy="3173999"/>
          </a:xfrm>
          <a:solidFill>
            <a:srgbClr val="FF66FF"/>
          </a:solidFill>
        </p:grpSpPr>
        <p:sp>
          <p:nvSpPr>
            <p:cNvPr id="11" name="Rectangle 10"/>
            <p:cNvSpPr/>
            <p:nvPr/>
          </p:nvSpPr>
          <p:spPr>
            <a:xfrm>
              <a:off x="15804752" y="1321800"/>
              <a:ext cx="3951058" cy="317399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058" y="1418110"/>
              <a:ext cx="3525840" cy="2983716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15539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Brace 4"/>
          <p:cNvSpPr/>
          <p:nvPr/>
        </p:nvSpPr>
        <p:spPr>
          <a:xfrm>
            <a:off x="4013200" y="5994402"/>
            <a:ext cx="101600" cy="60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55"/>
          </a:p>
        </p:txBody>
      </p:sp>
      <p:sp>
        <p:nvSpPr>
          <p:cNvPr id="2" name="Rectangle 1"/>
          <p:cNvSpPr/>
          <p:nvPr/>
        </p:nvSpPr>
        <p:spPr>
          <a:xfrm>
            <a:off x="-228600" y="-228600"/>
            <a:ext cx="13944600" cy="1437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/>
          </a:p>
        </p:txBody>
      </p:sp>
      <p:sp>
        <p:nvSpPr>
          <p:cNvPr id="7" name="TextBox 6"/>
          <p:cNvSpPr txBox="1"/>
          <p:nvPr/>
        </p:nvSpPr>
        <p:spPr>
          <a:xfrm>
            <a:off x="1092200" y="-228600"/>
            <a:ext cx="11531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800" b="1" dirty="0"/>
          </a:p>
        </p:txBody>
      </p:sp>
      <p:pic>
        <p:nvPicPr>
          <p:cNvPr id="8" name="Picture 3" descr="E:\TTC Khulna\Image\mou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90" y="122654"/>
            <a:ext cx="1680590" cy="10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0" y="2057400"/>
            <a:ext cx="2419350" cy="1924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B91B6D-BE82-4DB0-9CBD-D95679BE2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90" y="1146048"/>
            <a:ext cx="13473695" cy="78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8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69727" y="477123"/>
            <a:ext cx="5600700" cy="1193727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9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69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590800"/>
            <a:ext cx="588494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</a:rPr>
              <a:t>বীনা আক্তার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</a:rPr>
              <a:t>সহকারি</a:t>
            </a:r>
            <a:r>
              <a:rPr kumimoji="0" lang="bn-IN" sz="2800" b="1" i="0" u="none" strike="noStrike" kern="1200" cap="all" spc="0" normalizeH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</a:rPr>
              <a:t> শিক্ষক(কম্পিউটার)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800" b="1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</a:rPr>
              <a:t>আউটশাহী</a:t>
            </a: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</a:rPr>
              <a:t> রাধানাথ উচ্চ বিদ্যালয়</a:t>
            </a:r>
            <a:r>
              <a:rPr kumimoji="0" lang="bn-BD" sz="28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</a:rPr>
              <a:t>।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559195"/>
            <a:ext cx="60179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bn-BD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44" y="2060695"/>
            <a:ext cx="2549235" cy="27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04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648200" y="990600"/>
            <a:ext cx="4191000" cy="18288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4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Flowchart: Card 2"/>
          <p:cNvSpPr/>
          <p:nvPr/>
        </p:nvSpPr>
        <p:spPr>
          <a:xfrm>
            <a:off x="3276600" y="3505200"/>
            <a:ext cx="6781800" cy="3124200"/>
          </a:xfrm>
          <a:prstGeom prst="flowChartPunchedCard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93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7696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নীচের ছবিগুলো দেখ এবং বল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E:\TTC Khulna\Image\keybo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88" y="5867400"/>
            <a:ext cx="5615262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TTC Khulna\Image\lg_monit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570671"/>
            <a:ext cx="48577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TTC Khulna\Image\epson-stylus-c79-prin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7" y="152056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48845" y="7884321"/>
            <a:ext cx="136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5435" y="4858646"/>
            <a:ext cx="180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177" y="3911025"/>
            <a:ext cx="161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3" name="Picture 5" descr="E:\TTC Khulna\Image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81649"/>
            <a:ext cx="2310440" cy="20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7128" y="7611986"/>
            <a:ext cx="19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হেড ফোন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E:\TTC Khulna\Image\images.jpgll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1772002"/>
            <a:ext cx="1714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404130" y="3834428"/>
            <a:ext cx="19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5" name="Picture 7" descr="E:\TTC Khulna\Image\images.jpgggg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7452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10441" y="7955197"/>
            <a:ext cx="232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পেন-ড্রাইভ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4816" y="8235536"/>
            <a:ext cx="133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6" name="Picture 8" descr="E:\TTC Khulna\Image\s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7328">
            <a:off x="10330048" y="6111261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86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7" grpId="0"/>
      <p:bldP spid="19" grpId="0"/>
      <p:bldP spid="2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TTC Khulna\Image\index.jpgkk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83" y="2285999"/>
            <a:ext cx="2845517" cy="2845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TTC Khulna\Image\ll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13" y="228600"/>
            <a:ext cx="2890587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TTC Khulna\Image\index.jpgio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3744852"/>
            <a:ext cx="2743201" cy="2645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TTC Khulna\Image\index.jpgkkkkl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25" y="911560"/>
            <a:ext cx="2802766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TTC Khulna\Image\index.jpguuu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0120"/>
            <a:ext cx="2995363" cy="2676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TTC Khulna\Image\images.jpgwwww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36" y="5943600"/>
            <a:ext cx="2778263" cy="2586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76800" y="3048000"/>
            <a:ext cx="3429000" cy="2895600"/>
            <a:chOff x="4732587" y="2459736"/>
            <a:chExt cx="4158818" cy="4013738"/>
          </a:xfrm>
        </p:grpSpPr>
        <p:sp>
          <p:nvSpPr>
            <p:cNvPr id="9" name="Oval 8"/>
            <p:cNvSpPr/>
            <p:nvPr/>
          </p:nvSpPr>
          <p:spPr>
            <a:xfrm>
              <a:off x="4732587" y="2459736"/>
              <a:ext cx="4158818" cy="40137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73486" y="2899355"/>
              <a:ext cx="3213301" cy="311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BD" sz="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আরো কিছু ছবি দেখ এবং নাম বল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6883" y="4371502"/>
            <a:ext cx="23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5334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22358" y="588394"/>
            <a:ext cx="23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মডেম</a:t>
            </a:r>
            <a:endParaRPr lang="en-US" sz="5334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134600" y="1200834"/>
            <a:ext cx="23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মাল্টিপ্লাগ</a:t>
            </a:r>
            <a:endParaRPr lang="en-US" sz="5334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377600" y="4692343"/>
            <a:ext cx="23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সিপিঊ</a:t>
            </a:r>
            <a:endParaRPr lang="en-US" sz="5334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576391" y="7086600"/>
            <a:ext cx="23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endParaRPr lang="en-US" sz="5334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6883" y="6322051"/>
            <a:ext cx="23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 কেবল</a:t>
            </a:r>
            <a:endParaRPr lang="en-US" sz="5334" b="1" dirty="0"/>
          </a:p>
        </p:txBody>
      </p:sp>
    </p:spTree>
    <p:extLst>
      <p:ext uri="{BB962C8B-B14F-4D97-AF65-F5344CB8AC3E}">
        <p14:creationId xmlns:p14="http://schemas.microsoft.com/office/powerpoint/2010/main" val="42027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1846294"/>
            <a:ext cx="3581400" cy="3112284"/>
            <a:chOff x="228600" y="4875662"/>
            <a:chExt cx="4572000" cy="3643486"/>
          </a:xfrm>
        </p:grpSpPr>
        <p:sp>
          <p:nvSpPr>
            <p:cNvPr id="4" name="Rectangle 3"/>
            <p:cNvSpPr/>
            <p:nvPr/>
          </p:nvSpPr>
          <p:spPr>
            <a:xfrm>
              <a:off x="228600" y="4875662"/>
              <a:ext cx="4572000" cy="364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026925"/>
              <a:ext cx="4267200" cy="33396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4038600" y="3581400"/>
            <a:ext cx="5638799" cy="4724400"/>
            <a:chOff x="5334000" y="2108923"/>
            <a:chExt cx="4572000" cy="3643486"/>
          </a:xfrm>
        </p:grpSpPr>
        <p:sp>
          <p:nvSpPr>
            <p:cNvPr id="7" name="Rectangle 6"/>
            <p:cNvSpPr/>
            <p:nvPr/>
          </p:nvSpPr>
          <p:spPr>
            <a:xfrm>
              <a:off x="5334000" y="2108923"/>
              <a:ext cx="4572000" cy="364348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77423"/>
              <a:ext cx="4114800" cy="3364468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9995700" y="1826356"/>
            <a:ext cx="3596368" cy="3124201"/>
            <a:chOff x="9490398" y="5863900"/>
            <a:chExt cx="4572000" cy="3643486"/>
          </a:xfrm>
        </p:grpSpPr>
        <p:sp>
          <p:nvSpPr>
            <p:cNvPr id="10" name="Rectangle 9"/>
            <p:cNvSpPr/>
            <p:nvPr/>
          </p:nvSpPr>
          <p:spPr>
            <a:xfrm>
              <a:off x="9490398" y="5863900"/>
              <a:ext cx="4572000" cy="364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5977062"/>
              <a:ext cx="4191000" cy="34171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3352799" y="76572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ও সংশ্লিষ্ট যন্ত্রপাতি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325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673826" y="1295400"/>
            <a:ext cx="7848600" cy="10668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</a:t>
            </a:r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রা-</a:t>
            </a:r>
            <a:endParaRPr lang="en-GB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524071"/>
            <a:ext cx="11018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134" dirty="0"/>
          </a:p>
        </p:txBody>
      </p:sp>
      <p:sp>
        <p:nvSpPr>
          <p:cNvPr id="7" name="TextBox 6"/>
          <p:cNvSpPr txBox="1"/>
          <p:nvPr/>
        </p:nvSpPr>
        <p:spPr>
          <a:xfrm>
            <a:off x="797861" y="4493702"/>
            <a:ext cx="1139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ডিভাইসের পার্থক্য করতে পারবে।</a:t>
            </a:r>
            <a:endParaRPr lang="bn-IN" sz="4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590800"/>
            <a:ext cx="1076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ডিভাইসের নাম বলতে পারবে।</a:t>
            </a:r>
            <a:endParaRPr lang="bn-IN" sz="4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5400" y="5867400"/>
            <a:ext cx="3486769" cy="3020704"/>
            <a:chOff x="6315473" y="4332381"/>
            <a:chExt cx="2615077" cy="22655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6315473" y="4332381"/>
              <a:ext cx="2615077" cy="22655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556" y="4452971"/>
              <a:ext cx="2432931" cy="2057400"/>
            </a:xfrm>
            <a:prstGeom prst="rect">
              <a:avLst/>
            </a:prstGeom>
            <a:grpFill/>
          </p:spPr>
        </p:pic>
      </p:grpSp>
      <p:grpSp>
        <p:nvGrpSpPr>
          <p:cNvPr id="12" name="Group 11"/>
          <p:cNvGrpSpPr/>
          <p:nvPr/>
        </p:nvGrpSpPr>
        <p:grpSpPr>
          <a:xfrm>
            <a:off x="930442" y="5791200"/>
            <a:ext cx="3486769" cy="3020704"/>
            <a:chOff x="3402897" y="4324454"/>
            <a:chExt cx="2615077" cy="226552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3402897" y="4324454"/>
              <a:ext cx="2615077" cy="22655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592" y="4425818"/>
              <a:ext cx="2476695" cy="2084553"/>
            </a:xfrm>
            <a:prstGeom prst="rect">
              <a:avLst/>
            </a:prstGeom>
            <a:grpFill/>
          </p:spPr>
        </p:pic>
      </p:grpSp>
      <p:grpSp>
        <p:nvGrpSpPr>
          <p:cNvPr id="15" name="Group 14"/>
          <p:cNvGrpSpPr/>
          <p:nvPr/>
        </p:nvGrpSpPr>
        <p:grpSpPr>
          <a:xfrm>
            <a:off x="9320076" y="5867400"/>
            <a:ext cx="3512091" cy="3020704"/>
            <a:chOff x="1169363" y="5845891"/>
            <a:chExt cx="3512091" cy="302070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1169363" y="5845891"/>
              <a:ext cx="3512091" cy="302070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360" y="6043432"/>
              <a:ext cx="3197334" cy="267239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996057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4628" y="3218840"/>
            <a:ext cx="3016636" cy="3016636"/>
            <a:chOff x="5102022" y="2873181"/>
            <a:chExt cx="3016636" cy="301663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5102022" y="2873181"/>
              <a:ext cx="3016636" cy="301663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249282" y="3020441"/>
              <a:ext cx="2722116" cy="27221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>
                  <a:solidFill>
                    <a:schemeClr val="tx1"/>
                  </a:solidFill>
                </a:rPr>
                <a:t>কম্পিউটার</a:t>
              </a: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>
                  <a:solidFill>
                    <a:schemeClr val="tx1"/>
                  </a:solidFill>
                </a:rPr>
                <a:t>সংগঠন</a:t>
              </a:r>
              <a:endParaRPr lang="en-US" sz="4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Straight Connector 5"/>
          <p:cNvSpPr/>
          <p:nvPr/>
        </p:nvSpPr>
        <p:spPr>
          <a:xfrm rot="16181299">
            <a:off x="5726177" y="2663307"/>
            <a:ext cx="111108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11108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5393224" y="346412"/>
            <a:ext cx="1761363" cy="1761363"/>
            <a:chOff x="5710618" y="753"/>
            <a:chExt cx="1761363" cy="1761363"/>
          </a:xfrm>
          <a:solidFill>
            <a:schemeClr val="tx1"/>
          </a:solidFill>
        </p:grpSpPr>
        <p:sp>
          <p:nvSpPr>
            <p:cNvPr id="14" name="Rounded Rectangle 13"/>
            <p:cNvSpPr/>
            <p:nvPr/>
          </p:nvSpPr>
          <p:spPr>
            <a:xfrm>
              <a:off x="5710618" y="753"/>
              <a:ext cx="1761363" cy="17613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7"/>
            <p:cNvSpPr/>
            <p:nvPr/>
          </p:nvSpPr>
          <p:spPr>
            <a:xfrm>
              <a:off x="5796601" y="86736"/>
              <a:ext cx="1589397" cy="1589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/>
                <a:t>মাদার বোর্ড</a:t>
              </a:r>
              <a:endParaRPr lang="en-US" sz="3600" kern="1200" dirty="0"/>
            </a:p>
          </p:txBody>
        </p:sp>
      </p:grpSp>
      <p:sp>
        <p:nvSpPr>
          <p:cNvPr id="5" name="Straight Connector 8"/>
          <p:cNvSpPr/>
          <p:nvPr/>
        </p:nvSpPr>
        <p:spPr>
          <a:xfrm>
            <a:off x="7801264" y="4727158"/>
            <a:ext cx="109202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92025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9"/>
          <p:cNvSpPr/>
          <p:nvPr/>
        </p:nvSpPr>
        <p:spPr>
          <a:xfrm rot="5418701">
            <a:off x="5726177" y="6791010"/>
            <a:ext cx="111108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11108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5393224" y="7346542"/>
            <a:ext cx="1761363" cy="1761363"/>
            <a:chOff x="5710618" y="7000883"/>
            <a:chExt cx="1761363" cy="1761363"/>
          </a:xfrm>
          <a:solidFill>
            <a:schemeClr val="tx1"/>
          </a:solidFill>
        </p:grpSpPr>
        <p:sp>
          <p:nvSpPr>
            <p:cNvPr id="12" name="Rounded Rectangle 11"/>
            <p:cNvSpPr/>
            <p:nvPr/>
          </p:nvSpPr>
          <p:spPr>
            <a:xfrm>
              <a:off x="5710618" y="7000883"/>
              <a:ext cx="1761363" cy="17613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1"/>
            <p:cNvSpPr/>
            <p:nvPr/>
          </p:nvSpPr>
          <p:spPr>
            <a:xfrm>
              <a:off x="5796601" y="7086866"/>
              <a:ext cx="1589397" cy="1589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/>
                <a:t>ডিভিডি</a:t>
              </a:r>
              <a:endParaRPr lang="en-US" sz="3600" kern="1200" dirty="0"/>
            </a:p>
          </p:txBody>
        </p:sp>
      </p:grpSp>
      <p:sp>
        <p:nvSpPr>
          <p:cNvPr id="8" name="Straight Connector 12"/>
          <p:cNvSpPr/>
          <p:nvPr/>
        </p:nvSpPr>
        <p:spPr>
          <a:xfrm rot="10800000">
            <a:off x="3654522" y="4727159"/>
            <a:ext cx="113010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130106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1893159" y="3846477"/>
            <a:ext cx="1761363" cy="1761363"/>
            <a:chOff x="2210553" y="3500818"/>
            <a:chExt cx="1761363" cy="1761363"/>
          </a:xfrm>
          <a:solidFill>
            <a:schemeClr val="tx1"/>
          </a:solidFill>
        </p:grpSpPr>
        <p:sp>
          <p:nvSpPr>
            <p:cNvPr id="10" name="Rounded Rectangle 9"/>
            <p:cNvSpPr/>
            <p:nvPr/>
          </p:nvSpPr>
          <p:spPr>
            <a:xfrm>
              <a:off x="2210553" y="3500818"/>
              <a:ext cx="1761363" cy="17613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4"/>
            <p:cNvSpPr/>
            <p:nvPr/>
          </p:nvSpPr>
          <p:spPr>
            <a:xfrm>
              <a:off x="2296536" y="3586801"/>
              <a:ext cx="1589397" cy="1589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/>
                <a:t>হার্ডডিস্ক</a:t>
              </a:r>
              <a:endParaRPr lang="en-US" sz="32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93289" y="3846478"/>
            <a:ext cx="1761363" cy="1761363"/>
            <a:chOff x="9210683" y="3500818"/>
            <a:chExt cx="1761363" cy="1761363"/>
          </a:xfrm>
          <a:solidFill>
            <a:schemeClr val="tx1"/>
          </a:solidFill>
        </p:grpSpPr>
        <p:sp>
          <p:nvSpPr>
            <p:cNvPr id="19" name="Rounded Rectangle 18"/>
            <p:cNvSpPr/>
            <p:nvPr/>
          </p:nvSpPr>
          <p:spPr>
            <a:xfrm>
              <a:off x="9210683" y="3500818"/>
              <a:ext cx="1761363" cy="17613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9296666" y="3586801"/>
              <a:ext cx="1589397" cy="1589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/>
                <a:t>মেমরী</a:t>
              </a:r>
              <a:endParaRPr lang="en-US" sz="3600" kern="1200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34742"/>
            <a:ext cx="3663281" cy="31898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629400"/>
            <a:ext cx="3772390" cy="26816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276600"/>
            <a:ext cx="3581400" cy="28693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"/>
            <a:ext cx="3480898" cy="2362200"/>
          </a:xfrm>
          <a:prstGeom prst="rect">
            <a:avLst/>
          </a:prstGeom>
        </p:spPr>
      </p:pic>
      <p:sp>
        <p:nvSpPr>
          <p:cNvPr id="25" name="L-Shape 24"/>
          <p:cNvSpPr/>
          <p:nvPr/>
        </p:nvSpPr>
        <p:spPr>
          <a:xfrm>
            <a:off x="36042" y="8060044"/>
            <a:ext cx="4748586" cy="1035458"/>
          </a:xfrm>
          <a:prstGeom prst="corne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ইনপুট ও আউট এর আলোচনা করা।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27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495800" y="2283371"/>
            <a:ext cx="3200400" cy="1562100"/>
          </a:xfrm>
          <a:prstGeom prst="downArrowCallout">
            <a:avLst/>
          </a:prstGeom>
          <a:solidFill>
            <a:schemeClr val="tx2">
              <a:lumMod val="5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কর্মপত্র-০১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9448800" y="304800"/>
            <a:ext cx="4038600" cy="1932613"/>
          </a:xfrm>
          <a:prstGeom prst="borderCallout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981271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আলাদা কর।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9254" y="5181599"/>
            <a:ext cx="4076546" cy="3048001"/>
            <a:chOff x="-2743200" y="2645120"/>
            <a:chExt cx="3733801" cy="2971800"/>
          </a:xfrm>
        </p:grpSpPr>
        <p:sp>
          <p:nvSpPr>
            <p:cNvPr id="6" name="Rectangle 5"/>
            <p:cNvSpPr/>
            <p:nvPr/>
          </p:nvSpPr>
          <p:spPr>
            <a:xfrm>
              <a:off x="-2743200" y="2645120"/>
              <a:ext cx="3733801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0799" y="2813196"/>
              <a:ext cx="3405499" cy="266808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919192" y="5181598"/>
            <a:ext cx="3539008" cy="3048003"/>
            <a:chOff x="5138018" y="4755647"/>
            <a:chExt cx="3657600" cy="3247209"/>
          </a:xfrm>
        </p:grpSpPr>
        <p:sp>
          <p:nvSpPr>
            <p:cNvPr id="9" name="Rectangle 8"/>
            <p:cNvSpPr/>
            <p:nvPr/>
          </p:nvSpPr>
          <p:spPr>
            <a:xfrm>
              <a:off x="5138018" y="4755647"/>
              <a:ext cx="3657600" cy="3247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477" y="4863221"/>
              <a:ext cx="3456682" cy="19499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477" y="6931787"/>
              <a:ext cx="3456682" cy="107106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275397" y="5181598"/>
            <a:ext cx="3297603" cy="3048004"/>
            <a:chOff x="9399242" y="4773369"/>
            <a:chExt cx="3628591" cy="3247209"/>
          </a:xfrm>
        </p:grpSpPr>
        <p:sp>
          <p:nvSpPr>
            <p:cNvPr id="13" name="Rectangle 12"/>
            <p:cNvSpPr/>
            <p:nvPr/>
          </p:nvSpPr>
          <p:spPr>
            <a:xfrm>
              <a:off x="9399242" y="4773369"/>
              <a:ext cx="3628591" cy="3247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077" y="6543396"/>
              <a:ext cx="3361042" cy="13112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076" y="4863221"/>
              <a:ext cx="3361043" cy="1537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669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3854</TotalTime>
  <Words>205</Words>
  <Application>Microsoft Office PowerPoint</Application>
  <PresentationFormat>Custom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DOEL</cp:lastModifiedBy>
  <cp:revision>728</cp:revision>
  <dcterms:created xsi:type="dcterms:W3CDTF">2013-04-24T05:42:48Z</dcterms:created>
  <dcterms:modified xsi:type="dcterms:W3CDTF">2019-11-24T06:04:49Z</dcterms:modified>
</cp:coreProperties>
</file>