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3" r:id="rId2"/>
    <p:sldId id="270" r:id="rId3"/>
    <p:sldId id="279" r:id="rId4"/>
    <p:sldId id="271" r:id="rId5"/>
    <p:sldId id="269" r:id="rId6"/>
    <p:sldId id="256" r:id="rId7"/>
    <p:sldId id="257" r:id="rId8"/>
    <p:sldId id="258" r:id="rId9"/>
    <p:sldId id="259" r:id="rId10"/>
    <p:sldId id="260" r:id="rId11"/>
    <p:sldId id="263" r:id="rId12"/>
    <p:sldId id="261" r:id="rId13"/>
    <p:sldId id="262" r:id="rId14"/>
    <p:sldId id="280" r:id="rId15"/>
    <p:sldId id="264" r:id="rId16"/>
    <p:sldId id="276" r:id="rId17"/>
    <p:sldId id="278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22" autoAdjust="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B4806-D1C7-4DB2-B0CD-86D2C08E2C6A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294C9-60A1-4F26-8A67-AEE27C367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86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294C9-60A1-4F26-8A67-AEE27C3678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6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294C9-60A1-4F26-8A67-AEE27C3678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07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2" y="1066800"/>
            <a:ext cx="8878178" cy="521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Look at the picture and  Can you say when the first pearl was discovered by human being ?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600201"/>
            <a:ext cx="4953000" cy="4952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1600201"/>
            <a:ext cx="3701854" cy="2443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191000"/>
            <a:ext cx="3708780" cy="236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5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 </a:t>
            </a:r>
            <a:r>
              <a:rPr lang="en-US" sz="3200" dirty="0"/>
              <a:t>W</a:t>
            </a:r>
            <a:r>
              <a:rPr lang="en-US" sz="3200" dirty="0" smtClean="0"/>
              <a:t>ho thought pearls as a sign of love and respect  for the entire nation ?And what did she do for that ?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09800"/>
            <a:ext cx="4330796" cy="434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564" y="2824208"/>
            <a:ext cx="3886200" cy="311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What did ancient Egyptian think about  the pearls ?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97225"/>
            <a:ext cx="4786602" cy="379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5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What did the Greek think about the pearls 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5623"/>
            <a:ext cx="5562600" cy="464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1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see here 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355" y="1674486"/>
            <a:ext cx="4928645" cy="45739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7" y="1674486"/>
            <a:ext cx="3293218" cy="457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did the ancient Roman  think  about the pearls 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71" y="1600200"/>
            <a:ext cx="3339940" cy="373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7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28194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Make groups  </a:t>
            </a:r>
            <a:r>
              <a:rPr lang="en-US" dirty="0" smtClean="0">
                <a:solidFill>
                  <a:srgbClr val="7030A0"/>
                </a:solidFill>
              </a:rPr>
              <a:t>with 4 </a:t>
            </a:r>
            <a:r>
              <a:rPr lang="en-US" dirty="0" err="1" smtClean="0">
                <a:solidFill>
                  <a:srgbClr val="7030A0"/>
                </a:solidFill>
              </a:rPr>
              <a:t>ss</a:t>
            </a:r>
            <a:r>
              <a:rPr lang="en-US" dirty="0" smtClean="0">
                <a:solidFill>
                  <a:srgbClr val="7030A0"/>
                </a:solidFill>
              </a:rPr>
              <a:t> &amp;  write the answer of the questions in section B . You have 7 minutes  time . Then check with me </a:t>
            </a:r>
            <a:r>
              <a:rPr lang="en-US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3352800"/>
            <a:ext cx="8915400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smtClean="0"/>
              <a:t>Yes , because  people used to search for food at different places like forest </a:t>
            </a:r>
            <a:r>
              <a:rPr lang="en-US" sz="3600" dirty="0"/>
              <a:t>,</a:t>
            </a:r>
            <a:r>
              <a:rPr lang="en-US" sz="3600" dirty="0" smtClean="0"/>
              <a:t>river ,  sea  shore </a:t>
            </a:r>
            <a:r>
              <a:rPr lang="en-US" sz="3600" dirty="0" err="1" smtClean="0"/>
              <a:t>etc</a:t>
            </a:r>
            <a:r>
              <a:rPr lang="en-US" sz="3600" dirty="0" smtClean="0"/>
              <a:t> .</a:t>
            </a:r>
          </a:p>
          <a:p>
            <a:r>
              <a:rPr lang="en-US" sz="3600" dirty="0" smtClean="0"/>
              <a:t>2.It was valued so much for it’s shine .</a:t>
            </a:r>
          </a:p>
          <a:p>
            <a:r>
              <a:rPr lang="en-US" sz="3600" dirty="0" smtClean="0"/>
              <a:t>3. The knight thought pearls would bring victory for them 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429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86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Make pairs </a:t>
            </a:r>
            <a:r>
              <a:rPr lang="en-US" dirty="0" smtClean="0"/>
              <a:t>for section C. Read the text B again and write the information in the table. You have 10 minutes . Then check  with me.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455554"/>
              </p:ext>
            </p:extLst>
          </p:nvPr>
        </p:nvGraphicFramePr>
        <p:xfrm>
          <a:off x="457200" y="2646680"/>
          <a:ext cx="82296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066800"/>
                <a:gridCol w="1143000"/>
                <a:gridCol w="335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Who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When/where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 ancient Egyptians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when they were buried .</a:t>
                      </a:r>
                      <a:endParaRPr lang="en-US" sz="2800" dirty="0"/>
                    </a:p>
                  </a:txBody>
                  <a:tcPr/>
                </a:tc>
              </a:tr>
              <a:tr h="2489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 Greek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wore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pearls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at the time of love and marriage .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 ancient Romans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 noble families  .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 brave knight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 the battles </a:t>
                      </a:r>
                      <a:r>
                        <a:rPr lang="en-US" sz="2800" baseline="0" dirty="0" smtClean="0"/>
                        <a:t> .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99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work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219200" y="3200400"/>
            <a:ext cx="5638800" cy="3048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Write a paragraph on Pearls  explaining it’s uses  of ancient and present times .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19200"/>
            <a:ext cx="47244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0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6" y="1066800"/>
            <a:ext cx="860107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3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49" y="533400"/>
            <a:ext cx="3363925" cy="2133600"/>
          </a:xfrm>
          <a:prstGeom prst="rect">
            <a:avLst/>
          </a:prstGeom>
        </p:spPr>
      </p:pic>
      <p:sp>
        <p:nvSpPr>
          <p:cNvPr id="3" name="7-Point Star 2"/>
          <p:cNvSpPr/>
          <p:nvPr/>
        </p:nvSpPr>
        <p:spPr>
          <a:xfrm>
            <a:off x="838200" y="1905000"/>
            <a:ext cx="7620000" cy="4419600"/>
          </a:xfrm>
          <a:prstGeom prst="star7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Md. </a:t>
            </a:r>
            <a:r>
              <a:rPr lang="en-US" sz="2800" dirty="0" err="1" smtClean="0">
                <a:solidFill>
                  <a:schemeClr val="tx1"/>
                </a:solidFill>
              </a:rPr>
              <a:t>Mominul</a:t>
            </a:r>
            <a:r>
              <a:rPr lang="en-US" sz="2800" dirty="0" smtClean="0">
                <a:solidFill>
                  <a:schemeClr val="tx1"/>
                </a:solidFill>
              </a:rPr>
              <a:t> Islam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Assistant </a:t>
            </a:r>
            <a:r>
              <a:rPr lang="en-US" sz="2800" dirty="0" smtClean="0">
                <a:solidFill>
                  <a:schemeClr val="tx1"/>
                </a:solidFill>
              </a:rPr>
              <a:t>teacher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Dattagati</a:t>
            </a:r>
            <a:r>
              <a:rPr lang="en-US" sz="2800" dirty="0" smtClean="0">
                <a:solidFill>
                  <a:schemeClr val="tx1"/>
                </a:solidFill>
              </a:rPr>
              <a:t> Girls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High </a:t>
            </a:r>
            <a:r>
              <a:rPr lang="en-US" sz="2800" dirty="0" smtClean="0">
                <a:solidFill>
                  <a:schemeClr val="tx1"/>
                </a:solidFill>
              </a:rPr>
              <a:t>School,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Abhaynagar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Jashore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6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5" y="228600"/>
            <a:ext cx="3563056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5" y="3501711"/>
            <a:ext cx="3563055" cy="28094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358" y="381000"/>
            <a:ext cx="4618397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895600"/>
            <a:ext cx="464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do you see in the picture ?</a:t>
            </a:r>
            <a:endParaRPr lang="en-US" sz="24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7996" y="6382387"/>
            <a:ext cx="3563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these made of 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5941939"/>
            <a:ext cx="3904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the uses  of these?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308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143000"/>
            <a:ext cx="5638800" cy="1524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Lesson Declaration 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828800" y="3276600"/>
            <a:ext cx="5867400" cy="30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 Today we will learn about 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 Pearls ! Pearls! Pearls !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English For Today .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Class -8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Lesson -1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Unit -7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6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828799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Learning outcomes -----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971800"/>
            <a:ext cx="7620000" cy="31242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algn="l"/>
            <a:r>
              <a:rPr lang="en-US" dirty="0" smtClean="0">
                <a:solidFill>
                  <a:srgbClr val="002060"/>
                </a:solidFill>
              </a:rPr>
              <a:t>By the end of the lesson learners will be able to-</a:t>
            </a:r>
          </a:p>
          <a:p>
            <a:pPr algn="l"/>
            <a:r>
              <a:rPr lang="en-US" b="1" dirty="0" smtClean="0">
                <a:solidFill>
                  <a:srgbClr val="00B050"/>
                </a:solidFill>
              </a:rPr>
              <a:t>Describe</a:t>
            </a:r>
            <a:r>
              <a:rPr lang="en-US" dirty="0" smtClean="0">
                <a:solidFill>
                  <a:srgbClr val="002060"/>
                </a:solidFill>
              </a:rPr>
              <a:t> the picture (Listening &amp;speaking skill)</a:t>
            </a:r>
          </a:p>
          <a:p>
            <a:pPr algn="l"/>
            <a:r>
              <a:rPr lang="en-US" b="1" i="1" dirty="0" smtClean="0">
                <a:solidFill>
                  <a:srgbClr val="00B050"/>
                </a:solidFill>
              </a:rPr>
              <a:t>Read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2060"/>
                </a:solidFill>
              </a:rPr>
              <a:t>the text </a:t>
            </a:r>
          </a:p>
          <a:p>
            <a:pPr algn="l"/>
            <a:r>
              <a:rPr lang="en-US" b="1" i="1" dirty="0" smtClean="0">
                <a:solidFill>
                  <a:srgbClr val="00B050"/>
                </a:solidFill>
              </a:rPr>
              <a:t>Write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the answers of the questions&amp; information in the table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5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12838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smtClean="0"/>
              <a:t>Word meaning 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76200" y="2814660"/>
            <a:ext cx="35531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Mythology</a:t>
            </a:r>
          </a:p>
          <a:p>
            <a:r>
              <a:rPr lang="en-US" sz="6000" dirty="0" smtClean="0"/>
              <a:t>(Noun)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111858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Ideas or facts that many people  believe but  that are not true .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1" y="6312187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There are many stories on Greek mythology .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724" y="2276690"/>
            <a:ext cx="5531877" cy="247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3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32766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Ancient</a:t>
            </a:r>
            <a:br>
              <a:rPr lang="en-US" dirty="0" smtClean="0"/>
            </a:br>
            <a:r>
              <a:rPr lang="en-US" dirty="0" smtClean="0"/>
              <a:t>(Adjective)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819400"/>
            <a:ext cx="20653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Very old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105400"/>
            <a:ext cx="7467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 can  see the ancient tree in our village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08" y="730250"/>
            <a:ext cx="5503891" cy="365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959"/>
            <a:ext cx="3200400" cy="1249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Dissolve</a:t>
            </a:r>
            <a:br>
              <a:rPr lang="en-US" dirty="0" smtClean="0"/>
            </a:br>
            <a:r>
              <a:rPr lang="en-US" dirty="0" smtClean="0"/>
              <a:t>(Verb)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5146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Absorb or vanish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701248"/>
            <a:ext cx="388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Ice is dissolving in water 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91640"/>
            <a:ext cx="274320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0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29000" cy="2163762"/>
          </a:xfrm>
        </p:spPr>
        <p:txBody>
          <a:bodyPr/>
          <a:lstStyle/>
          <a:p>
            <a:r>
              <a:rPr lang="en-US" dirty="0" smtClean="0"/>
              <a:t>Unparalleled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209800"/>
            <a:ext cx="2143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unique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066800"/>
            <a:ext cx="4740795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4992469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pearl is unparalleled to look at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14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390</Words>
  <Application>Microsoft Office PowerPoint</Application>
  <PresentationFormat>On-screen Show (4:3)</PresentationFormat>
  <Paragraphs>60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Learning outcomes -----</vt:lpstr>
      <vt:lpstr>Word meaning .</vt:lpstr>
      <vt:lpstr>Ancient (Adjective)</vt:lpstr>
      <vt:lpstr>Dissolve (Verb)</vt:lpstr>
      <vt:lpstr>Unparalleled (Adj)</vt:lpstr>
      <vt:lpstr>Look at the picture and  Can you say when the first pearl was discovered by human being ?</vt:lpstr>
      <vt:lpstr> Who thought pearls as a sign of love and respect  for the entire nation ?And what did she do for that ?</vt:lpstr>
      <vt:lpstr>What did ancient Egyptian think about  the pearls ? </vt:lpstr>
      <vt:lpstr>What did the Greek think about the pearls ?</vt:lpstr>
      <vt:lpstr>What do you see here ?</vt:lpstr>
      <vt:lpstr>What did the ancient Roman  think  about the pearls ?</vt:lpstr>
      <vt:lpstr>Make groups  with 4 ss &amp;  write the answer of the questions in section B . You have 7 minutes  time . Then check with me .</vt:lpstr>
      <vt:lpstr>Make pairs for section C. Read the text B again and write the information in the table. You have 10 minutes . Then check  with me.</vt:lpstr>
      <vt:lpstr>Home work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meaning .</dc:title>
  <dc:creator>DOEL</dc:creator>
  <cp:lastModifiedBy>LAPTOP CITY</cp:lastModifiedBy>
  <cp:revision>44</cp:revision>
  <dcterms:created xsi:type="dcterms:W3CDTF">2006-08-16T00:00:00Z</dcterms:created>
  <dcterms:modified xsi:type="dcterms:W3CDTF">2019-09-29T01:16:16Z</dcterms:modified>
</cp:coreProperties>
</file>