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82" r:id="rId2"/>
    <p:sldId id="283" r:id="rId3"/>
    <p:sldId id="262" r:id="rId4"/>
    <p:sldId id="263" r:id="rId5"/>
    <p:sldId id="264" r:id="rId6"/>
    <p:sldId id="261" r:id="rId7"/>
    <p:sldId id="265" r:id="rId8"/>
    <p:sldId id="268" r:id="rId9"/>
    <p:sldId id="267" r:id="rId10"/>
    <p:sldId id="269" r:id="rId11"/>
    <p:sldId id="270" r:id="rId12"/>
    <p:sldId id="272" r:id="rId13"/>
    <p:sldId id="271" r:id="rId14"/>
    <p:sldId id="274" r:id="rId15"/>
    <p:sldId id="277" r:id="rId16"/>
    <p:sldId id="278" r:id="rId17"/>
    <p:sldId id="279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11649-DD33-4D4E-96BF-86D9D49A064F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C17DD-0ED2-4A85-860A-F5AC1E587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C17DD-0ED2-4A85-860A-F5AC1E587D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94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                    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C17DD-0ED2-4A85-860A-F5AC1E587D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54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C17DD-0ED2-4A85-860A-F5AC1E587D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24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C17DD-0ED2-4A85-860A-F5AC1E587D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5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C17DD-0ED2-4A85-860A-F5AC1E587D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87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C17DD-0ED2-4A85-860A-F5AC1E587D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90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C17DD-0ED2-4A85-860A-F5AC1E587D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2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                                            Goutam Kumar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Sarder,Assistant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Teacher(Science)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Laudobe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Badamtala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High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School,Dacope,Khulna</a:t>
            </a:r>
            <a:endParaRPr kumimoji="0" lang="bn-BD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C17DD-0ED2-4A85-860A-F5AC1E587D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50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C17DD-0ED2-4A85-860A-F5AC1E587D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20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C17DD-0ED2-4A85-860A-F5AC1E587D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73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                     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C17DD-0ED2-4A85-860A-F5AC1E587D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55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C17DD-0ED2-4A85-860A-F5AC1E587D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61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C17DD-0ED2-4A85-860A-F5AC1E587D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70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C17DD-0ED2-4A85-860A-F5AC1E587D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41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                                            Goutam Kumar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Sarder,Assistant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Teacher(Science)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Laudobe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Badamtala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High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School,Dacope,Khulna</a:t>
            </a:r>
            <a:endParaRPr kumimoji="0" lang="bn-BD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C17DD-0ED2-4A85-860A-F5AC1E587D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9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3048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B8BBF63-DBB7-4F7E-BB4D-3ED6D5DBAEC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xfrm>
            <a:off x="2971800" y="6356352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5120" y="6364226"/>
            <a:ext cx="2133600" cy="365125"/>
          </a:xfrm>
          <a:prstGeom prst="rect">
            <a:avLst/>
          </a:prstGeom>
        </p:spPr>
        <p:txBody>
          <a:bodyPr/>
          <a:lstStyle/>
          <a:p>
            <a:fld id="{958B9F49-D5D1-4216-B18F-26C33DA8A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79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057402"/>
            <a:ext cx="6400800" cy="34290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B8BBF63-DBB7-4F7E-BB4D-3ED6D5DBAEC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56352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5120" y="6364226"/>
            <a:ext cx="2133600" cy="365125"/>
          </a:xfrm>
          <a:prstGeom prst="rect">
            <a:avLst/>
          </a:prstGeom>
        </p:spPr>
        <p:txBody>
          <a:bodyPr/>
          <a:lstStyle/>
          <a:p>
            <a:fld id="{958B9F49-D5D1-4216-B18F-26C33DA8A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1"/>
            <a:ext cx="5181600" cy="42672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B8BBF63-DBB7-4F7E-BB4D-3ED6D5DBAEC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56352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5120" y="6364226"/>
            <a:ext cx="2133600" cy="365125"/>
          </a:xfrm>
          <a:prstGeom prst="rect">
            <a:avLst/>
          </a:prstGeom>
        </p:spPr>
        <p:txBody>
          <a:bodyPr/>
          <a:lstStyle/>
          <a:p>
            <a:fld id="{958B9F49-D5D1-4216-B18F-26C33DA8A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2"/>
            <a:ext cx="6400800" cy="3048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B8BBF63-DBB7-4F7E-BB4D-3ED6D5DBAEC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56352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5120" y="6364226"/>
            <a:ext cx="2133600" cy="365125"/>
          </a:xfrm>
          <a:prstGeom prst="rect">
            <a:avLst/>
          </a:prstGeom>
        </p:spPr>
        <p:txBody>
          <a:bodyPr/>
          <a:lstStyle/>
          <a:p>
            <a:fld id="{958B9F49-D5D1-4216-B18F-26C33DA8A89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0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B8BBF63-DBB7-4F7E-BB4D-3ED6D5DBAEC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56352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5120" y="6364226"/>
            <a:ext cx="2133600" cy="365125"/>
          </a:xfrm>
          <a:prstGeom prst="rect">
            <a:avLst/>
          </a:prstGeom>
        </p:spPr>
        <p:txBody>
          <a:bodyPr/>
          <a:lstStyle/>
          <a:p>
            <a:fld id="{958B9F49-D5D1-4216-B18F-26C33DA8A89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9"/>
            <a:ext cx="6248400" cy="145637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7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5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1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B8BBF63-DBB7-4F7E-BB4D-3ED6D5DBAEC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1800" y="6356352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75120" y="6364226"/>
            <a:ext cx="2133600" cy="365125"/>
          </a:xfrm>
          <a:prstGeom prst="rect">
            <a:avLst/>
          </a:prstGeom>
        </p:spPr>
        <p:txBody>
          <a:bodyPr/>
          <a:lstStyle/>
          <a:p>
            <a:fld id="{958B9F49-D5D1-4216-B18F-26C33DA8A8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9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35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35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B8BBF63-DBB7-4F7E-BB4D-3ED6D5DBAEC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71800" y="6356352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75120" y="6364226"/>
            <a:ext cx="2133600" cy="365125"/>
          </a:xfrm>
          <a:prstGeom prst="rect">
            <a:avLst/>
          </a:prstGeom>
        </p:spPr>
        <p:txBody>
          <a:bodyPr/>
          <a:lstStyle/>
          <a:p>
            <a:fld id="{958B9F49-D5D1-4216-B18F-26C33DA8A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7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B8BBF63-DBB7-4F7E-BB4D-3ED6D5DBAEC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356352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75120" y="6364226"/>
            <a:ext cx="2133600" cy="365125"/>
          </a:xfrm>
          <a:prstGeom prst="rect">
            <a:avLst/>
          </a:prstGeom>
        </p:spPr>
        <p:txBody>
          <a:bodyPr/>
          <a:lstStyle/>
          <a:p>
            <a:fld id="{958B9F49-D5D1-4216-B18F-26C33DA8A89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7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B8BBF63-DBB7-4F7E-BB4D-3ED6D5DBAEC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1800" y="6356352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75120" y="6364226"/>
            <a:ext cx="2133600" cy="365125"/>
          </a:xfrm>
          <a:prstGeom prst="rect">
            <a:avLst/>
          </a:prstGeom>
        </p:spPr>
        <p:txBody>
          <a:bodyPr/>
          <a:lstStyle/>
          <a:p>
            <a:fld id="{958B9F49-D5D1-4216-B18F-26C33DA8A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9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1275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B8BBF63-DBB7-4F7E-BB4D-3ED6D5DBAEC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1800" y="6356352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75120" y="6364226"/>
            <a:ext cx="2133600" cy="365125"/>
          </a:xfrm>
          <a:prstGeom prst="rect">
            <a:avLst/>
          </a:prstGeom>
        </p:spPr>
        <p:txBody>
          <a:bodyPr/>
          <a:lstStyle/>
          <a:p>
            <a:fld id="{958B9F49-D5D1-4216-B18F-26C33DA8A8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2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1275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350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B8BBF63-DBB7-4F7E-BB4D-3ED6D5DBAEC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1800" y="6356352"/>
            <a:ext cx="3200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75120" y="6364226"/>
            <a:ext cx="2133600" cy="365125"/>
          </a:xfrm>
          <a:prstGeom prst="rect">
            <a:avLst/>
          </a:prstGeom>
        </p:spPr>
        <p:txBody>
          <a:bodyPr/>
          <a:lstStyle/>
          <a:p>
            <a:fld id="{958B9F49-D5D1-4216-B18F-26C33DA8A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slide" Target="../slides/slide6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1.xml"/><Relationship Id="rId34" Type="http://schemas.openxmlformats.org/officeDocument/2006/relationships/slide" Target="../slides/slide16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6.png"/><Relationship Id="rId25" Type="http://schemas.openxmlformats.org/officeDocument/2006/relationships/slide" Target="../slides/slide5.xml"/><Relationship Id="rId33" Type="http://schemas.openxmlformats.org/officeDocument/2006/relationships/slide" Target="../slides/slide13.xml"/><Relationship Id="rId38" Type="http://schemas.openxmlformats.org/officeDocument/2006/relationships/slide" Target="../slides/slide18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29" Type="http://schemas.openxmlformats.org/officeDocument/2006/relationships/slide" Target="../slides/slide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" Target="../slides/slide4.xml"/><Relationship Id="rId32" Type="http://schemas.openxmlformats.org/officeDocument/2006/relationships/slide" Target="../slides/slide12.xml"/><Relationship Id="rId37" Type="http://schemas.openxmlformats.org/officeDocument/2006/relationships/slide" Target="../slides/slide17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g"/><Relationship Id="rId23" Type="http://schemas.openxmlformats.org/officeDocument/2006/relationships/slide" Target="../slides/slide3.xml"/><Relationship Id="rId28" Type="http://schemas.openxmlformats.org/officeDocument/2006/relationships/slide" Target="../slides/slide8.xml"/><Relationship Id="rId36" Type="http://schemas.openxmlformats.org/officeDocument/2006/relationships/slide" Target="../slides/slide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../../Desktop" TargetMode="External"/><Relationship Id="rId31" Type="http://schemas.openxmlformats.org/officeDocument/2006/relationships/slide" Target="../slides/slide1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Relationship Id="rId22" Type="http://schemas.openxmlformats.org/officeDocument/2006/relationships/slide" Target="../slides/slide2.xml"/><Relationship Id="rId27" Type="http://schemas.openxmlformats.org/officeDocument/2006/relationships/slide" Target="../slides/slide7.xml"/><Relationship Id="rId30" Type="http://schemas.openxmlformats.org/officeDocument/2006/relationships/slide" Target="../slides/slide10.xml"/><Relationship Id="rId35" Type="http://schemas.openxmlformats.org/officeDocument/2006/relationships/slide" Target="../slides/slide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511935" cy="682580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25" y="6175418"/>
            <a:ext cx="511937" cy="682582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lastslide"/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44" y="6163754"/>
            <a:ext cx="499056" cy="69424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41" y="6151846"/>
            <a:ext cx="538546" cy="718061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5419"/>
            <a:ext cx="511936" cy="682581"/>
          </a:xfrm>
          <a:prstGeom prst="rect">
            <a:avLst/>
          </a:prstGeom>
        </p:spPr>
      </p:pic>
      <p:pic>
        <p:nvPicPr>
          <p:cNvPr id="13" name="Picture 12">
            <a:hlinkClick r:id="rId19" action="ppaction://hlinkfile"/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903" y="-1"/>
            <a:ext cx="649097" cy="618187"/>
          </a:xfrm>
          <a:prstGeom prst="rect">
            <a:avLst/>
          </a:prstGeom>
        </p:spPr>
      </p:pic>
      <p:sp>
        <p:nvSpPr>
          <p:cNvPr id="2" name="Down Arrow 1"/>
          <p:cNvSpPr/>
          <p:nvPr userDrawn="1"/>
        </p:nvSpPr>
        <p:spPr>
          <a:xfrm>
            <a:off x="1507365" y="-25508"/>
            <a:ext cx="838200" cy="6181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914400" y="618186"/>
            <a:ext cx="2090670" cy="5191296"/>
            <a:chOff x="914400" y="618186"/>
            <a:chExt cx="2090670" cy="5191296"/>
          </a:xfrm>
        </p:grpSpPr>
        <p:sp>
          <p:nvSpPr>
            <p:cNvPr id="3" name="Rounded Rectangle 2">
              <a:hlinkClick r:id="rId21" action="ppaction://hlinksldjump"/>
            </p:cNvPr>
            <p:cNvSpPr/>
            <p:nvPr userDrawn="1"/>
          </p:nvSpPr>
          <p:spPr>
            <a:xfrm>
              <a:off x="914400" y="618186"/>
              <a:ext cx="990600" cy="37241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১ম</a:t>
              </a:r>
              <a:r>
                <a:rPr lang="bn-IN" sz="2000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পাতা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ounded Rectangle 13">
              <a:hlinkClick r:id="rId22" action="ppaction://hlinksldjump"/>
            </p:cNvPr>
            <p:cNvSpPr/>
            <p:nvPr userDrawn="1"/>
          </p:nvSpPr>
          <p:spPr>
            <a:xfrm>
              <a:off x="935865" y="1075386"/>
              <a:ext cx="990600" cy="37241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r>
                <a:rPr lang="bn-IN" sz="2000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পাতা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ounded Rectangle 14">
              <a:hlinkClick r:id="rId23" action="ppaction://hlinksldjump"/>
            </p:cNvPr>
            <p:cNvSpPr/>
            <p:nvPr userDrawn="1"/>
          </p:nvSpPr>
          <p:spPr>
            <a:xfrm>
              <a:off x="924063" y="1532586"/>
              <a:ext cx="990600" cy="37241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৩য়</a:t>
              </a:r>
              <a:r>
                <a:rPr lang="bn-IN" sz="2000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পাতা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ounded Rectangle 15">
              <a:hlinkClick r:id="rId24" action="ppaction://hlinksldjump"/>
            </p:cNvPr>
            <p:cNvSpPr/>
            <p:nvPr userDrawn="1"/>
          </p:nvSpPr>
          <p:spPr>
            <a:xfrm>
              <a:off x="919230" y="1989786"/>
              <a:ext cx="990600" cy="37241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৪র্থ</a:t>
              </a:r>
              <a:r>
                <a:rPr lang="bn-IN" sz="2000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পাতা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ounded Rectangle 16">
              <a:hlinkClick r:id="rId25" action="ppaction://hlinksldjump"/>
            </p:cNvPr>
            <p:cNvSpPr/>
            <p:nvPr userDrawn="1"/>
          </p:nvSpPr>
          <p:spPr>
            <a:xfrm>
              <a:off x="914400" y="2440010"/>
              <a:ext cx="990600" cy="37241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৫ম</a:t>
              </a:r>
              <a:r>
                <a:rPr lang="bn-IN" sz="2000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পাতা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ounded Rectangle 17">
              <a:hlinkClick r:id="rId26" action="ppaction://hlinksldjump"/>
            </p:cNvPr>
            <p:cNvSpPr/>
            <p:nvPr userDrawn="1"/>
          </p:nvSpPr>
          <p:spPr>
            <a:xfrm>
              <a:off x="928352" y="2870379"/>
              <a:ext cx="990600" cy="37241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৬ষ্ঠ</a:t>
              </a:r>
              <a:r>
                <a:rPr lang="bn-IN" sz="2000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পাতা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ounded Rectangle 18">
              <a:hlinkClick r:id="rId27" action="ppaction://hlinksldjump"/>
            </p:cNvPr>
            <p:cNvSpPr/>
            <p:nvPr userDrawn="1"/>
          </p:nvSpPr>
          <p:spPr>
            <a:xfrm>
              <a:off x="935865" y="3300748"/>
              <a:ext cx="990600" cy="37241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৭ম পাতা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ounded Rectangle 19">
              <a:hlinkClick r:id="rId28" action="ppaction://hlinksldjump"/>
            </p:cNvPr>
            <p:cNvSpPr/>
            <p:nvPr userDrawn="1"/>
          </p:nvSpPr>
          <p:spPr>
            <a:xfrm>
              <a:off x="935865" y="3740277"/>
              <a:ext cx="990600" cy="37241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৮ম</a:t>
              </a:r>
              <a:r>
                <a:rPr lang="bn-IN" sz="2000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পাতা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ounded Rectangle 21">
              <a:hlinkClick r:id="rId29" action="ppaction://hlinksldjump"/>
            </p:cNvPr>
            <p:cNvSpPr/>
            <p:nvPr userDrawn="1"/>
          </p:nvSpPr>
          <p:spPr>
            <a:xfrm>
              <a:off x="924063" y="4614468"/>
              <a:ext cx="990600" cy="37241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১০ম</a:t>
              </a:r>
              <a:r>
                <a:rPr lang="bn-IN" sz="1800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পাতা</a:t>
              </a:r>
              <a:endParaRPr lang="en-US" sz="1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ounded Rectangle 20">
              <a:hlinkClick r:id="rId28" action="ppaction://hlinksldjump"/>
            </p:cNvPr>
            <p:cNvSpPr/>
            <p:nvPr userDrawn="1"/>
          </p:nvSpPr>
          <p:spPr>
            <a:xfrm>
              <a:off x="914400" y="4170646"/>
              <a:ext cx="990600" cy="37241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৯ম</a:t>
              </a:r>
              <a:r>
                <a:rPr lang="bn-IN" sz="2000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পাতা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ounded Rectangle 22">
              <a:hlinkClick r:id="rId30" action="ppaction://hlinksldjump"/>
            </p:cNvPr>
            <p:cNvSpPr/>
            <p:nvPr userDrawn="1"/>
          </p:nvSpPr>
          <p:spPr>
            <a:xfrm>
              <a:off x="914400" y="5025768"/>
              <a:ext cx="990600" cy="37241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১১ তম</a:t>
              </a:r>
              <a:r>
                <a:rPr lang="bn-IN" sz="1400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পাতা</a:t>
              </a:r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ounded Rectangle 23">
              <a:hlinkClick r:id="rId31" action="ppaction://hlinksldjump"/>
            </p:cNvPr>
            <p:cNvSpPr/>
            <p:nvPr userDrawn="1"/>
          </p:nvSpPr>
          <p:spPr>
            <a:xfrm>
              <a:off x="935865" y="5437068"/>
              <a:ext cx="990600" cy="37241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১২ তম</a:t>
              </a:r>
              <a:r>
                <a:rPr lang="bn-IN" sz="1400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পাতা</a:t>
              </a:r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Rounded Rectangle 24">
              <a:hlinkClick r:id="rId32" action="ppaction://hlinksldjump"/>
            </p:cNvPr>
            <p:cNvSpPr/>
            <p:nvPr userDrawn="1"/>
          </p:nvSpPr>
          <p:spPr>
            <a:xfrm>
              <a:off x="1981200" y="618186"/>
              <a:ext cx="990600" cy="37241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১৩ তম</a:t>
              </a:r>
              <a:r>
                <a:rPr lang="bn-IN" sz="1400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পাতা</a:t>
              </a:r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ounded Rectangle 25">
              <a:hlinkClick r:id="rId33" action="ppaction://hlinksldjump"/>
            </p:cNvPr>
            <p:cNvSpPr/>
            <p:nvPr userDrawn="1"/>
          </p:nvSpPr>
          <p:spPr>
            <a:xfrm>
              <a:off x="1983346" y="1075386"/>
              <a:ext cx="988454" cy="37241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১৪ তম</a:t>
              </a:r>
              <a:r>
                <a:rPr lang="bn-IN" sz="1400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পাতা</a:t>
              </a:r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Rounded Rectangle 26">
              <a:hlinkClick r:id="rId34" action="ppaction://hlinksldjump"/>
            </p:cNvPr>
            <p:cNvSpPr/>
            <p:nvPr userDrawn="1"/>
          </p:nvSpPr>
          <p:spPr>
            <a:xfrm>
              <a:off x="1981200" y="1990859"/>
              <a:ext cx="990600" cy="37241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১৬ তম</a:t>
              </a:r>
              <a:r>
                <a:rPr lang="bn-IN" sz="1400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পাতা</a:t>
              </a:r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ounded Rectangle 27">
              <a:hlinkClick r:id="rId35" action="ppaction://hlinksldjump"/>
            </p:cNvPr>
            <p:cNvSpPr/>
            <p:nvPr userDrawn="1"/>
          </p:nvSpPr>
          <p:spPr>
            <a:xfrm>
              <a:off x="1981200" y="1532586"/>
              <a:ext cx="990600" cy="37241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১৫ তম</a:t>
              </a:r>
              <a:r>
                <a:rPr lang="bn-IN" sz="1400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পাতা</a:t>
              </a:r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Rounded Rectangle 28">
              <a:hlinkClick r:id="rId36" action="ppaction://hlinksldjump"/>
            </p:cNvPr>
            <p:cNvSpPr/>
            <p:nvPr userDrawn="1"/>
          </p:nvSpPr>
          <p:spPr>
            <a:xfrm>
              <a:off x="1981200" y="2440010"/>
              <a:ext cx="990600" cy="37241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১৭ তম</a:t>
              </a:r>
              <a:r>
                <a:rPr lang="bn-IN" sz="1400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পাতা</a:t>
              </a:r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Rounded Rectangle 29">
              <a:hlinkClick r:id="rId34" action="ppaction://hlinksldjump"/>
            </p:cNvPr>
            <p:cNvSpPr/>
            <p:nvPr userDrawn="1"/>
          </p:nvSpPr>
          <p:spPr>
            <a:xfrm>
              <a:off x="1981200" y="2870379"/>
              <a:ext cx="990600" cy="37241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১৮ তম</a:t>
              </a:r>
              <a:r>
                <a:rPr lang="bn-IN" sz="1400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পাতা</a:t>
              </a:r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Rounded Rectangle 30">
              <a:hlinkClick r:id="rId37" action="ppaction://hlinksldjump"/>
            </p:cNvPr>
            <p:cNvSpPr/>
            <p:nvPr userDrawn="1"/>
          </p:nvSpPr>
          <p:spPr>
            <a:xfrm>
              <a:off x="2011250" y="3310407"/>
              <a:ext cx="990600" cy="37241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১৯</a:t>
              </a:r>
              <a:r>
                <a:rPr lang="bn-IN" sz="1400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তম</a:t>
              </a:r>
              <a:r>
                <a:rPr lang="bn-IN" sz="1400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পাতা</a:t>
              </a:r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Rounded Rectangle 31">
              <a:hlinkClick r:id="rId38" action="ppaction://hlinksldjump"/>
            </p:cNvPr>
            <p:cNvSpPr/>
            <p:nvPr userDrawn="1"/>
          </p:nvSpPr>
          <p:spPr>
            <a:xfrm>
              <a:off x="2014470" y="3759558"/>
              <a:ext cx="990600" cy="37241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২০ তম</a:t>
              </a:r>
              <a:r>
                <a:rPr lang="bn-IN" sz="1400" baseline="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পাতা</a:t>
              </a:r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496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2700" kern="1200" cap="all" spc="225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05740" algn="l" defTabSz="6858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5032" y="2203980"/>
            <a:ext cx="7062537" cy="2850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7925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7925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007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45" y="997526"/>
            <a:ext cx="3657600" cy="334587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3886200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4800599"/>
            <a:ext cx="27432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খাদ্যে আদ্রতা বেশী থাকলে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4854637"/>
            <a:ext cx="2895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বাতাসে আদ্রতা বেশী থাকলে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4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19265"/>
            <a:ext cx="3581400" cy="2362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71" y="1019265"/>
            <a:ext cx="3352799" cy="236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1" y="4476750"/>
            <a:ext cx="4572000" cy="1847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3676530"/>
            <a:ext cx="2743200" cy="40011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তাপমাত্রা বেশী থাকলে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3729052"/>
            <a:ext cx="3276598" cy="40011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সূর্যের অতিবেগুনি রশ্মির প্রভাব থাকলে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9291" y="6324600"/>
            <a:ext cx="3429000" cy="40011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খোলা জায়গায় অক্সিজেনের প্রভাবে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912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6400800" cy="914400"/>
          </a:xfrm>
          <a:blipFill>
            <a:blip r:embed="rId3"/>
            <a:tile tx="0" ty="0" sx="100000" sy="100000" flip="none" algn="tl"/>
          </a:blipFill>
          <a:ln w="76200"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38403"/>
            <a:ext cx="7239000" cy="2057398"/>
          </a:xfrm>
          <a:blipFill>
            <a:blip r:embed="rId4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মাছের </a:t>
            </a:r>
            <a:r>
              <a:rPr lang="bn-BD" sz="5400" dirty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খাদ্য সংরক্ষনে বাধা প্রদান কারী </a:t>
            </a:r>
            <a:r>
              <a:rPr lang="bn-BD" sz="5400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বিষয়সমূহের নাম গুলো লেখ।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21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48242"/>
            <a:ext cx="3149600" cy="20288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55" y="790474"/>
            <a:ext cx="3595687" cy="2024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59790"/>
            <a:ext cx="3225800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97" y="3119336"/>
            <a:ext cx="3552145" cy="19526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62200" y="6182303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খাদ্য কীটনাশক বা অন্যান্য বিষাক্ত পদার্থের সাথে রাখা যাবে না।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3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1030422"/>
            <a:ext cx="3505200" cy="204340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27" y="984157"/>
            <a:ext cx="1944461" cy="208966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" y="3657600"/>
            <a:ext cx="4724400" cy="1809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97" y="1064843"/>
            <a:ext cx="2514600" cy="20573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43545" y="5664872"/>
            <a:ext cx="4572000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গুদামে খাদ্য তিন মাসের মধ্যে ব্যবহার করতে হবে</a:t>
            </a:r>
            <a:r>
              <a:rPr lang="bn-BD" dirty="0" smtClean="0">
                <a:solidFill>
                  <a:srgbClr val="FF0000"/>
                </a:solidFill>
              </a:rPr>
              <a:t>।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1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6400800" cy="9144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600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2773363"/>
          </a:xfr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খাদ্য সংরক্ষন পদ্ধতি নিজেদের মধ্যে আলোচনা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করে লিখ।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8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762000"/>
            <a:ext cx="6400800" cy="1143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2048470"/>
            <a:ext cx="8915400" cy="280076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।মাছের কয়েকটি খাদ্যের নাম বল।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২)খাদ্য সংরক্ষনের বাধা প্রদানকারী ৩টি কারন বল।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৩)শুকনো ও ভেজা খাদ্যের ২টি করে সংরক্ষন পদ্ধতি লেখ।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88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953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রহিমের আব্বা একজন মৎসচাষী।রহিম দেখল তার আব্বা পুকুরে খাদ্য দিচ্ছে।রহিম বিষয়টি জানতে চাইলে তার আব্বা বলল যে,পুকুরে মাছের খাদ্যের অভাব হয়েছে বলে এই খাদ্য দিয়ে তার ঘাটতি পুরন করা হল।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ক)প্রাকৃতিক খাদ্য কাকে বলে?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খ)পুকুরে দেওয়া ৩টি খাদ্যের নাম বল।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গ)খাদ্য সংরক্ষনের প্রতিবন্ধকতাগুলো লেখ।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ঘ)রহিমের আব্বা কিভাবে মাছের খাদ্য সংরক্ষন করবে?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26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665017" y="1308829"/>
            <a:ext cx="7419110" cy="380869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5" y="1286918"/>
            <a:ext cx="3702956" cy="2912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136" y="1308829"/>
            <a:ext cx="2973033" cy="3468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5908" y="4199519"/>
            <a:ext cx="5822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ধ্যনবাদ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9495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0" y="4672247"/>
            <a:ext cx="948900" cy="7116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362135" y="1567039"/>
            <a:ext cx="2323072" cy="3099073"/>
            <a:chOff x="7149514" y="946384"/>
            <a:chExt cx="3097430" cy="4132098"/>
          </a:xfrm>
        </p:grpSpPr>
        <p:sp>
          <p:nvSpPr>
            <p:cNvPr id="14" name="TextBox 13"/>
            <p:cNvSpPr txBox="1"/>
            <p:nvPr/>
          </p:nvSpPr>
          <p:spPr>
            <a:xfrm>
              <a:off x="7662475" y="3075058"/>
              <a:ext cx="20736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000" b="1" dirty="0">
                  <a:ln/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শ্রেণী : নবম</a:t>
              </a:r>
              <a:endParaRPr lang="en-US" sz="3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49514" y="3662571"/>
              <a:ext cx="3097430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bn-BD" sz="3000" b="1" cap="all" dirty="0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বিষয় : কৃষি শিক্ষা</a:t>
              </a:r>
              <a:endParaRPr lang="en-US" sz="3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76851" y="4339818"/>
              <a:ext cx="2463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endParaRPr lang="en-US" sz="3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929" y="946384"/>
              <a:ext cx="1844736" cy="1873016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3429001" y="800100"/>
            <a:ext cx="1560042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5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8562" y="1492597"/>
            <a:ext cx="3276859" cy="3754202"/>
            <a:chOff x="784749" y="847129"/>
            <a:chExt cx="4369145" cy="5005602"/>
          </a:xfrm>
        </p:grpSpPr>
        <p:sp>
          <p:nvSpPr>
            <p:cNvPr id="6" name="TextBox 5"/>
            <p:cNvSpPr txBox="1"/>
            <p:nvPr/>
          </p:nvSpPr>
          <p:spPr>
            <a:xfrm>
              <a:off x="1049882" y="2819401"/>
              <a:ext cx="359756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300" b="1" dirty="0">
                  <a:ln/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মোঃ নাজমুল আযম</a:t>
              </a:r>
              <a:endParaRPr lang="en-US" sz="33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43977" y="3428999"/>
              <a:ext cx="2640039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bn-BD" sz="3000" b="1" cap="all" dirty="0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সহকারী শিক্ষক</a:t>
              </a:r>
              <a:endParaRPr lang="en-US" sz="3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4749" y="4016514"/>
              <a:ext cx="4369145" cy="553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bn-IN" sz="2100" b="1" cap="all" dirty="0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পাংগাশিয়া কেরামতিয়া দাখিল মাদ্রাসা</a:t>
              </a:r>
              <a:endParaRPr lang="en-US" sz="21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92749" y="4549914"/>
              <a:ext cx="3163686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bn-IN" sz="3000" b="1" cap="all" dirty="0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লালমোহন, ভোলা</a:t>
              </a:r>
              <a:r>
                <a:rPr lang="bn-BD" sz="3000" b="1" cap="all" dirty="0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3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0921" y="5175623"/>
              <a:ext cx="2560958" cy="67710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r>
                <a:rPr lang="bn-IN" sz="2700" b="1" cap="all" dirty="0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০১৭১৯৪৫৯৯৩৬</a:t>
              </a:r>
              <a:endParaRPr lang="en-US" sz="27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347" y="847129"/>
              <a:ext cx="1935453" cy="1960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1520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5576"/>
            <a:ext cx="6400800" cy="6858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rgbClr val="92D050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ছবি গুলো লক্ষ ক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রে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বল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কি বুঝা যায়?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647008"/>
            <a:ext cx="2438401" cy="2772592"/>
          </a:xfrm>
          <a:solidFill>
            <a:srgbClr val="FFFF00"/>
          </a:solidFill>
          <a:ln w="5715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00200"/>
            <a:ext cx="2743200" cy="2819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78428"/>
            <a:ext cx="2857500" cy="2841172"/>
          </a:xfrm>
          <a:prstGeom prst="rect">
            <a:avLst/>
          </a:prstGeom>
          <a:solidFill>
            <a:srgbClr val="FF0000"/>
          </a:solidFill>
          <a:ln w="57150">
            <a:solidFill>
              <a:srgbClr val="00B05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828800" y="4845232"/>
            <a:ext cx="542925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মাছের বিভিন্ন প্রকার খাদ্য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9743"/>
            <a:ext cx="3276600" cy="2743200"/>
          </a:xfrm>
          <a:ln w="5715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78486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ছবিগুলো দেখে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কি বুঝা যায়?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8" y="1752600"/>
            <a:ext cx="3352801" cy="27432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219200" y="5105400"/>
            <a:ext cx="5715000" cy="646331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মাছের খাদ্য মজুদকরন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8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5259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</a:t>
            </a:r>
          </a:p>
          <a:p>
            <a:pPr marL="0" indent="0">
              <a:buNone/>
            </a:pPr>
            <a:r>
              <a:rPr lang="bn-BD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মাছের খাদ্য সংরক্ষন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08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6705600" cy="1905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066800" y="3048000"/>
            <a:ext cx="6705600" cy="36625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শিক্ষার্থীরা------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১।মাছের খাদ্যসমূহ চিহ্নিত করে তার তালিকা তৈরি করতে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২।মাছের খাদ্য সংরক্ষনে বাধা প্রদানকারী বিষয়গুলো চিহ্নিত করতে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৩।মাছের খাদ্য সংরক্ষনের পদ্ধতিগুলো ব্যাখ্যা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3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415"/>
            <a:ext cx="7666036" cy="685800"/>
          </a:xfr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 মাছের খাদ্যগুলো দেখ এবং কোনটা কোন প্রকার খাদ্য তা লেখ।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55" y="1600201"/>
            <a:ext cx="3406845" cy="2285998"/>
          </a:xfr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78428"/>
            <a:ext cx="4160837" cy="230777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60371"/>
            <a:ext cx="3505200" cy="25690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38600" y="4495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60371"/>
            <a:ext cx="4160836" cy="262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7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83" y="533400"/>
            <a:ext cx="38084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28" y="533399"/>
            <a:ext cx="3883025" cy="274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83" y="3255817"/>
            <a:ext cx="3733800" cy="265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15" y="3255816"/>
            <a:ext cx="3860574" cy="265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25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152" y="782782"/>
            <a:ext cx="3883025" cy="264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3" y="762000"/>
            <a:ext cx="38830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46" y="3581400"/>
            <a:ext cx="3883024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370" y="3581399"/>
            <a:ext cx="3883025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675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302</Words>
  <Application>Microsoft Office PowerPoint</Application>
  <PresentationFormat>On-screen Show (4:3)</PresentationFormat>
  <Paragraphs>61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Garamond</vt:lpstr>
      <vt:lpstr>NikoshBAN</vt:lpstr>
      <vt:lpstr>Vrinda</vt:lpstr>
      <vt:lpstr>Wingdings</vt:lpstr>
      <vt:lpstr>Couture</vt:lpstr>
      <vt:lpstr>PowerPoint Presentation</vt:lpstr>
      <vt:lpstr>PowerPoint Presentation</vt:lpstr>
      <vt:lpstr>নিচের ছবি গুলো লক্ষ করে বল কি বুঝা যায়?</vt:lpstr>
      <vt:lpstr>PowerPoint Presentation</vt:lpstr>
      <vt:lpstr>PowerPoint Presentation</vt:lpstr>
      <vt:lpstr>PowerPoint Presentation</vt:lpstr>
      <vt:lpstr>নিচে মাছের খাদ্যগুলো দেখ এবং কোনটা কোন প্রকার খাদ্য তা লেখ।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PowerPoint Presentation</vt:lpstr>
      <vt:lpstr>PowerPoint Presentation</vt:lpstr>
      <vt:lpstr>দলীয় কাজ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সকলকে ফুলেল শুভেচ্ছা</dc:title>
  <dc:creator>Goutam</dc:creator>
  <cp:lastModifiedBy>md nazmul azam</cp:lastModifiedBy>
  <cp:revision>126</cp:revision>
  <dcterms:created xsi:type="dcterms:W3CDTF">2006-08-16T00:00:00Z</dcterms:created>
  <dcterms:modified xsi:type="dcterms:W3CDTF">2019-11-24T12:36:46Z</dcterms:modified>
</cp:coreProperties>
</file>