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8" r:id="rId3"/>
    <p:sldId id="260" r:id="rId4"/>
    <p:sldId id="257" r:id="rId5"/>
    <p:sldId id="269" r:id="rId6"/>
    <p:sldId id="262" r:id="rId7"/>
    <p:sldId id="270" r:id="rId8"/>
    <p:sldId id="271" r:id="rId9"/>
    <p:sldId id="278" r:id="rId10"/>
    <p:sldId id="263" r:id="rId11"/>
    <p:sldId id="267" r:id="rId12"/>
    <p:sldId id="268" r:id="rId13"/>
    <p:sldId id="272" r:id="rId14"/>
    <p:sldId id="264" r:id="rId15"/>
    <p:sldId id="265" r:id="rId16"/>
    <p:sldId id="273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FF"/>
    <a:srgbClr val="6600CC"/>
    <a:srgbClr val="0000FF"/>
    <a:srgbClr val="66CCFF"/>
    <a:srgbClr val="FF66FF"/>
    <a:srgbClr val="FF9999"/>
    <a:srgbClr val="CCFF33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3" autoAdjust="0"/>
    <p:restoredTop sz="94660"/>
  </p:normalViewPr>
  <p:slideViewPr>
    <p:cSldViewPr snapToGrid="0">
      <p:cViewPr>
        <p:scale>
          <a:sx n="57" d="100"/>
          <a:sy n="57" d="100"/>
        </p:scale>
        <p:origin x="-114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83033-90CB-4701-B7B7-9AB1CC6907F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85F6B-145A-41F2-A4E2-591625D5F706}">
      <dgm:prSet custT="1"/>
      <dgm:spPr/>
      <dgm:t>
        <a:bodyPr/>
        <a:lstStyle/>
        <a:p>
          <a:pPr rtl="0"/>
          <a:r>
            <a:rPr lang="bn-BD" sz="2800" dirty="0" smtClean="0"/>
            <a:t>মোঃ শহিদুল ইসলাম</a:t>
          </a:r>
          <a:endParaRPr lang="en-US" sz="2800" dirty="0"/>
        </a:p>
      </dgm:t>
    </dgm:pt>
    <dgm:pt modelId="{51B70581-5BB3-43B3-A4D6-2B8E8803D94A}" type="parTrans" cxnId="{2A2F1B2C-A6AE-4B00-BFD0-14BA2B399ECF}">
      <dgm:prSet/>
      <dgm:spPr/>
      <dgm:t>
        <a:bodyPr/>
        <a:lstStyle/>
        <a:p>
          <a:endParaRPr lang="en-US"/>
        </a:p>
      </dgm:t>
    </dgm:pt>
    <dgm:pt modelId="{DF52B69F-A514-4C1A-B421-BFBAEE86E478}" type="sibTrans" cxnId="{2A2F1B2C-A6AE-4B00-BFD0-14BA2B399ECF}">
      <dgm:prSet/>
      <dgm:spPr/>
      <dgm:t>
        <a:bodyPr/>
        <a:lstStyle/>
        <a:p>
          <a:endParaRPr lang="en-US"/>
        </a:p>
      </dgm:t>
    </dgm:pt>
    <dgm:pt modelId="{73B5D1CA-9D76-46AC-A861-9C47A4FAEB3C}">
      <dgm:prSet custT="1"/>
      <dgm:spPr/>
      <dgm:t>
        <a:bodyPr/>
        <a:lstStyle/>
        <a:p>
          <a:pPr rtl="0"/>
          <a:r>
            <a:rPr lang="en-US" sz="3200" dirty="0" err="1" smtClean="0"/>
            <a:t>সহকারী</a:t>
          </a:r>
          <a:r>
            <a:rPr lang="en-US" sz="3200" dirty="0" smtClean="0"/>
            <a:t> </a:t>
          </a:r>
          <a:r>
            <a:rPr lang="en-US" sz="3200" dirty="0" err="1" smtClean="0"/>
            <a:t>শিক্ষক</a:t>
          </a:r>
          <a:endParaRPr lang="en-US" sz="3200" dirty="0"/>
        </a:p>
      </dgm:t>
    </dgm:pt>
    <dgm:pt modelId="{BBCF2FB3-9D9B-4666-A33A-93E1521E3174}" type="parTrans" cxnId="{AFB63666-F4D0-40E3-B76B-DB9A86114E3F}">
      <dgm:prSet/>
      <dgm:spPr/>
      <dgm:t>
        <a:bodyPr/>
        <a:lstStyle/>
        <a:p>
          <a:endParaRPr lang="en-US"/>
        </a:p>
      </dgm:t>
    </dgm:pt>
    <dgm:pt modelId="{FFA5986D-15C9-44D2-9FD5-E23FF5A1C090}" type="sibTrans" cxnId="{AFB63666-F4D0-40E3-B76B-DB9A86114E3F}">
      <dgm:prSet/>
      <dgm:spPr/>
      <dgm:t>
        <a:bodyPr/>
        <a:lstStyle/>
        <a:p>
          <a:endParaRPr lang="en-US"/>
        </a:p>
      </dgm:t>
    </dgm:pt>
    <dgm:pt modelId="{0BD972A4-08FE-42C2-A098-2DFEB16FF4EA}">
      <dgm:prSet custT="1"/>
      <dgm:spPr/>
      <dgm:t>
        <a:bodyPr/>
        <a:lstStyle/>
        <a:p>
          <a:pPr rtl="0"/>
          <a:r>
            <a:rPr lang="bn-BD" sz="2000" dirty="0" smtClean="0"/>
            <a:t>কম্পিউটার</a:t>
          </a:r>
          <a:endParaRPr lang="en-US" sz="2000" dirty="0"/>
        </a:p>
      </dgm:t>
    </dgm:pt>
    <dgm:pt modelId="{7A9DFB53-0A21-45EE-AC92-1F4E6644B92C}" type="parTrans" cxnId="{17D1CFE4-127B-4302-BFDC-96C18A3D34EF}">
      <dgm:prSet/>
      <dgm:spPr/>
      <dgm:t>
        <a:bodyPr/>
        <a:lstStyle/>
        <a:p>
          <a:endParaRPr lang="en-US"/>
        </a:p>
      </dgm:t>
    </dgm:pt>
    <dgm:pt modelId="{CAFA3B92-86AF-4D89-AF5D-E0A2A2ABA18C}" type="sibTrans" cxnId="{17D1CFE4-127B-4302-BFDC-96C18A3D34EF}">
      <dgm:prSet/>
      <dgm:spPr/>
      <dgm:t>
        <a:bodyPr/>
        <a:lstStyle/>
        <a:p>
          <a:endParaRPr lang="en-US"/>
        </a:p>
      </dgm:t>
    </dgm:pt>
    <dgm:pt modelId="{B02E41E5-CFCD-4CC5-BBBB-6A3B98E27818}">
      <dgm:prSet custT="1"/>
      <dgm:spPr/>
      <dgm:t>
        <a:bodyPr/>
        <a:lstStyle/>
        <a:p>
          <a:pPr rtl="0"/>
          <a:r>
            <a:rPr lang="bn-BD" sz="2000" dirty="0" smtClean="0"/>
            <a:t>গাড়ীদহ দাখিল মাদ্রাসা</a:t>
          </a:r>
          <a:r>
            <a:rPr lang="en-US" sz="2000" dirty="0" smtClean="0"/>
            <a:t>।</a:t>
          </a:r>
          <a:endParaRPr lang="en-US" sz="2000" dirty="0"/>
        </a:p>
      </dgm:t>
    </dgm:pt>
    <dgm:pt modelId="{560810B9-CD0A-4AB1-80AE-994571AC58AB}" type="parTrans" cxnId="{C21BBA84-0613-4211-B199-E029FD4CF15B}">
      <dgm:prSet/>
      <dgm:spPr/>
      <dgm:t>
        <a:bodyPr/>
        <a:lstStyle/>
        <a:p>
          <a:endParaRPr lang="en-US"/>
        </a:p>
      </dgm:t>
    </dgm:pt>
    <dgm:pt modelId="{4671E60E-EBB8-495F-A532-724CE9EB6043}" type="sibTrans" cxnId="{C21BBA84-0613-4211-B199-E029FD4CF15B}">
      <dgm:prSet/>
      <dgm:spPr/>
      <dgm:t>
        <a:bodyPr/>
        <a:lstStyle/>
        <a:p>
          <a:endParaRPr lang="en-US"/>
        </a:p>
      </dgm:t>
    </dgm:pt>
    <dgm:pt modelId="{F095A4C4-8C45-4F67-9783-C318DD37F024}">
      <dgm:prSet custT="1"/>
      <dgm:spPr/>
      <dgm:t>
        <a:bodyPr/>
        <a:lstStyle/>
        <a:p>
          <a:pPr rtl="0"/>
          <a:r>
            <a:rPr lang="en-US" sz="2000" dirty="0" err="1" smtClean="0"/>
            <a:t>শেরপুর,বগুড়া</a:t>
          </a:r>
          <a:endParaRPr lang="en-US" sz="2000" dirty="0"/>
        </a:p>
      </dgm:t>
    </dgm:pt>
    <dgm:pt modelId="{AE07775E-A134-49C4-8562-AA92D3FDDDF9}" type="parTrans" cxnId="{2BB50134-4289-461D-A5FD-51296E712DE0}">
      <dgm:prSet/>
      <dgm:spPr/>
      <dgm:t>
        <a:bodyPr/>
        <a:lstStyle/>
        <a:p>
          <a:endParaRPr lang="en-US"/>
        </a:p>
      </dgm:t>
    </dgm:pt>
    <dgm:pt modelId="{27D34A95-DC7F-4C27-94BF-B22C537D2C18}" type="sibTrans" cxnId="{2BB50134-4289-461D-A5FD-51296E712DE0}">
      <dgm:prSet/>
      <dgm:spPr/>
      <dgm:t>
        <a:bodyPr/>
        <a:lstStyle/>
        <a:p>
          <a:endParaRPr lang="en-US"/>
        </a:p>
      </dgm:t>
    </dgm:pt>
    <dgm:pt modelId="{F6F8BFEE-172A-4BF7-AAD0-7F52FA2075C9}">
      <dgm:prSet custT="1"/>
      <dgm:spPr/>
      <dgm:t>
        <a:bodyPr/>
        <a:lstStyle/>
        <a:p>
          <a:pPr rtl="0"/>
          <a:r>
            <a:rPr lang="en-US" sz="1800" dirty="0" smtClean="0"/>
            <a:t>shahidulgdm@gmail.com</a:t>
          </a:r>
          <a:endParaRPr lang="en-US" sz="1800" dirty="0"/>
        </a:p>
      </dgm:t>
    </dgm:pt>
    <dgm:pt modelId="{216EB227-A15E-4109-850B-B0D488F37B71}" type="parTrans" cxnId="{70ED505B-1809-4C51-943D-5607D9B15A8B}">
      <dgm:prSet/>
      <dgm:spPr/>
      <dgm:t>
        <a:bodyPr/>
        <a:lstStyle/>
        <a:p>
          <a:endParaRPr lang="en-US"/>
        </a:p>
      </dgm:t>
    </dgm:pt>
    <dgm:pt modelId="{A2B814B3-77C9-4622-89CE-CECE2734EFE5}" type="sibTrans" cxnId="{70ED505B-1809-4C51-943D-5607D9B15A8B}">
      <dgm:prSet/>
      <dgm:spPr/>
      <dgm:t>
        <a:bodyPr/>
        <a:lstStyle/>
        <a:p>
          <a:endParaRPr lang="en-US"/>
        </a:p>
      </dgm:t>
    </dgm:pt>
    <dgm:pt modelId="{3A01806C-8C1A-47AF-9132-BB88B357C59C}" type="pres">
      <dgm:prSet presAssocID="{4A683033-90CB-4701-B7B7-9AB1CC6907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72CF4F-5141-4213-9680-4BCA3270787F}" type="pres">
      <dgm:prSet presAssocID="{37285F6B-145A-41F2-A4E2-591625D5F706}" presName="composite" presStyleCnt="0"/>
      <dgm:spPr/>
    </dgm:pt>
    <dgm:pt modelId="{A562F2C0-6ACD-4993-80A1-AF48C5AE7582}" type="pres">
      <dgm:prSet presAssocID="{37285F6B-145A-41F2-A4E2-591625D5F706}" presName="imgShp" presStyleLbl="fgImgPlace1" presStyleIdx="0" presStyleCnt="6"/>
      <dgm:spPr/>
    </dgm:pt>
    <dgm:pt modelId="{DD05AC2D-8805-4B56-A776-B11B45BC785A}" type="pres">
      <dgm:prSet presAssocID="{37285F6B-145A-41F2-A4E2-591625D5F706}" presName="txShp" presStyleLbl="node1" presStyleIdx="0" presStyleCnt="6" custScaleX="100000" custLinFactNeighborX="31447" custLinFactNeighborY="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A3FBD-1B82-4E81-8A16-68F4A84F70C4}" type="pres">
      <dgm:prSet presAssocID="{DF52B69F-A514-4C1A-B421-BFBAEE86E478}" presName="spacing" presStyleCnt="0"/>
      <dgm:spPr/>
    </dgm:pt>
    <dgm:pt modelId="{31701ACB-DBAB-44E1-8A79-E21F59FE43CE}" type="pres">
      <dgm:prSet presAssocID="{73B5D1CA-9D76-46AC-A861-9C47A4FAEB3C}" presName="composite" presStyleCnt="0"/>
      <dgm:spPr/>
    </dgm:pt>
    <dgm:pt modelId="{E7F5532D-179C-4377-A3E4-80E92D1D26CD}" type="pres">
      <dgm:prSet presAssocID="{73B5D1CA-9D76-46AC-A861-9C47A4FAEB3C}" presName="imgShp" presStyleLbl="fgImgPlace1" presStyleIdx="1" presStyleCnt="6"/>
      <dgm:spPr/>
    </dgm:pt>
    <dgm:pt modelId="{796E2EE4-ED45-4305-94FF-6AB3A536E7C7}" type="pres">
      <dgm:prSet presAssocID="{73B5D1CA-9D76-46AC-A861-9C47A4FAEB3C}" presName="txShp" presStyleLbl="node1" presStyleIdx="1" presStyleCnt="6" custLinFactNeighborX="24413" custLinFactNeighborY="-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68011-105F-497B-8AB4-B316B464C2F5}" type="pres">
      <dgm:prSet presAssocID="{FFA5986D-15C9-44D2-9FD5-E23FF5A1C090}" presName="spacing" presStyleCnt="0"/>
      <dgm:spPr/>
    </dgm:pt>
    <dgm:pt modelId="{0DB331FE-2A22-4E01-9CDE-10810AC3C1D4}" type="pres">
      <dgm:prSet presAssocID="{0BD972A4-08FE-42C2-A098-2DFEB16FF4EA}" presName="composite" presStyleCnt="0"/>
      <dgm:spPr/>
    </dgm:pt>
    <dgm:pt modelId="{C4D02F35-CD08-4280-94D6-5D7F784C365D}" type="pres">
      <dgm:prSet presAssocID="{0BD972A4-08FE-42C2-A098-2DFEB16FF4EA}" presName="imgShp" presStyleLbl="fgImgPlace1" presStyleIdx="2" presStyleCnt="6"/>
      <dgm:spPr/>
    </dgm:pt>
    <dgm:pt modelId="{DB137D88-2DD3-4481-BFD3-9C9878704343}" type="pres">
      <dgm:prSet presAssocID="{0BD972A4-08FE-42C2-A098-2DFEB16FF4EA}" presName="txShp" presStyleLbl="node1" presStyleIdx="2" presStyleCnt="6" custLinFactNeighborX="26214" custLinFactNeighborY="-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771EA-D4D3-4611-B7FF-9289CDA3A9CB}" type="pres">
      <dgm:prSet presAssocID="{CAFA3B92-86AF-4D89-AF5D-E0A2A2ABA18C}" presName="spacing" presStyleCnt="0"/>
      <dgm:spPr/>
    </dgm:pt>
    <dgm:pt modelId="{04FE9CD0-0029-43A0-8DE5-FA265293CF73}" type="pres">
      <dgm:prSet presAssocID="{B02E41E5-CFCD-4CC5-BBBB-6A3B98E27818}" presName="composite" presStyleCnt="0"/>
      <dgm:spPr/>
    </dgm:pt>
    <dgm:pt modelId="{A7569A55-8BBC-4EF3-8C63-5C0E9EEA952E}" type="pres">
      <dgm:prSet presAssocID="{B02E41E5-CFCD-4CC5-BBBB-6A3B98E27818}" presName="imgShp" presStyleLbl="fgImgPlace1" presStyleIdx="3" presStyleCnt="6"/>
      <dgm:spPr/>
    </dgm:pt>
    <dgm:pt modelId="{61627DB4-796E-4B2E-8E2C-B2B0A510BC44}" type="pres">
      <dgm:prSet presAssocID="{B02E41E5-CFCD-4CC5-BBBB-6A3B98E27818}" presName="txShp" presStyleLbl="node1" presStyleIdx="3" presStyleCnt="6" custLinFactNeighborX="24413" custLinFactNeighborY="-2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DA3F5-226C-4B2E-BAB7-93AC0776723A}" type="pres">
      <dgm:prSet presAssocID="{4671E60E-EBB8-495F-A532-724CE9EB6043}" presName="spacing" presStyleCnt="0"/>
      <dgm:spPr/>
    </dgm:pt>
    <dgm:pt modelId="{0A9806CA-B7CE-4002-B606-DBBAC74CC7CA}" type="pres">
      <dgm:prSet presAssocID="{F095A4C4-8C45-4F67-9783-C318DD37F024}" presName="composite" presStyleCnt="0"/>
      <dgm:spPr/>
    </dgm:pt>
    <dgm:pt modelId="{CB757387-E6C7-46A7-AB4A-590D515726CA}" type="pres">
      <dgm:prSet presAssocID="{F095A4C4-8C45-4F67-9783-C318DD37F024}" presName="imgShp" presStyleLbl="fgImgPlace1" presStyleIdx="4" presStyleCnt="6"/>
      <dgm:spPr/>
    </dgm:pt>
    <dgm:pt modelId="{92FD6D98-9622-4F83-A90C-EB58C4C611E1}" type="pres">
      <dgm:prSet presAssocID="{F095A4C4-8C45-4F67-9783-C318DD37F024}" presName="txShp" presStyleLbl="node1" presStyleIdx="4" presStyleCnt="6" custLinFactNeighborX="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D0498-2718-4A3D-9EE2-9E4D9B090B74}" type="pres">
      <dgm:prSet presAssocID="{27D34A95-DC7F-4C27-94BF-B22C537D2C18}" presName="spacing" presStyleCnt="0"/>
      <dgm:spPr/>
    </dgm:pt>
    <dgm:pt modelId="{DC93CF03-93CC-4FD6-AE06-4E40F2A9875F}" type="pres">
      <dgm:prSet presAssocID="{F6F8BFEE-172A-4BF7-AAD0-7F52FA2075C9}" presName="composite" presStyleCnt="0"/>
      <dgm:spPr/>
    </dgm:pt>
    <dgm:pt modelId="{FB020BB7-D0F9-467A-BAA5-7A771C41BA3A}" type="pres">
      <dgm:prSet presAssocID="{F6F8BFEE-172A-4BF7-AAD0-7F52FA2075C9}" presName="imgShp" presStyleLbl="fgImgPlace1" presStyleIdx="5" presStyleCnt="6"/>
      <dgm:spPr/>
    </dgm:pt>
    <dgm:pt modelId="{0D414C98-5816-4FB9-9C01-718DB33CD07A}" type="pres">
      <dgm:prSet presAssocID="{F6F8BFEE-172A-4BF7-AAD0-7F52FA2075C9}" presName="txShp" presStyleLbl="node1" presStyleIdx="5" presStyleCnt="6" custLinFactNeighborX="-2063" custLinFactNeighborY="28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50134-4289-461D-A5FD-51296E712DE0}" srcId="{4A683033-90CB-4701-B7B7-9AB1CC6907F2}" destId="{F095A4C4-8C45-4F67-9783-C318DD37F024}" srcOrd="4" destOrd="0" parTransId="{AE07775E-A134-49C4-8562-AA92D3FDDDF9}" sibTransId="{27D34A95-DC7F-4C27-94BF-B22C537D2C18}"/>
    <dgm:cxn modelId="{053D652D-882E-4840-AD95-ACBBEEB91C83}" type="presOf" srcId="{F095A4C4-8C45-4F67-9783-C318DD37F024}" destId="{92FD6D98-9622-4F83-A90C-EB58C4C611E1}" srcOrd="0" destOrd="0" presId="urn:microsoft.com/office/officeart/2005/8/layout/vList3#1"/>
    <dgm:cxn modelId="{C5C22B74-3309-47BE-AB54-6FB9578398B8}" type="presOf" srcId="{B02E41E5-CFCD-4CC5-BBBB-6A3B98E27818}" destId="{61627DB4-796E-4B2E-8E2C-B2B0A510BC44}" srcOrd="0" destOrd="0" presId="urn:microsoft.com/office/officeart/2005/8/layout/vList3#1"/>
    <dgm:cxn modelId="{56D414BB-A133-4E47-8203-11511724E062}" type="presOf" srcId="{73B5D1CA-9D76-46AC-A861-9C47A4FAEB3C}" destId="{796E2EE4-ED45-4305-94FF-6AB3A536E7C7}" srcOrd="0" destOrd="0" presId="urn:microsoft.com/office/officeart/2005/8/layout/vList3#1"/>
    <dgm:cxn modelId="{E2A6C0CC-A250-46AB-AE20-F2206BD7D9D7}" type="presOf" srcId="{0BD972A4-08FE-42C2-A098-2DFEB16FF4EA}" destId="{DB137D88-2DD3-4481-BFD3-9C9878704343}" srcOrd="0" destOrd="0" presId="urn:microsoft.com/office/officeart/2005/8/layout/vList3#1"/>
    <dgm:cxn modelId="{AFB63666-F4D0-40E3-B76B-DB9A86114E3F}" srcId="{4A683033-90CB-4701-B7B7-9AB1CC6907F2}" destId="{73B5D1CA-9D76-46AC-A861-9C47A4FAEB3C}" srcOrd="1" destOrd="0" parTransId="{BBCF2FB3-9D9B-4666-A33A-93E1521E3174}" sibTransId="{FFA5986D-15C9-44D2-9FD5-E23FF5A1C090}"/>
    <dgm:cxn modelId="{4E233931-2659-4B7F-AE29-15CE4460E89C}" type="presOf" srcId="{F6F8BFEE-172A-4BF7-AAD0-7F52FA2075C9}" destId="{0D414C98-5816-4FB9-9C01-718DB33CD07A}" srcOrd="0" destOrd="0" presId="urn:microsoft.com/office/officeart/2005/8/layout/vList3#1"/>
    <dgm:cxn modelId="{2A2F1B2C-A6AE-4B00-BFD0-14BA2B399ECF}" srcId="{4A683033-90CB-4701-B7B7-9AB1CC6907F2}" destId="{37285F6B-145A-41F2-A4E2-591625D5F706}" srcOrd="0" destOrd="0" parTransId="{51B70581-5BB3-43B3-A4D6-2B8E8803D94A}" sibTransId="{DF52B69F-A514-4C1A-B421-BFBAEE86E478}"/>
    <dgm:cxn modelId="{70ED505B-1809-4C51-943D-5607D9B15A8B}" srcId="{4A683033-90CB-4701-B7B7-9AB1CC6907F2}" destId="{F6F8BFEE-172A-4BF7-AAD0-7F52FA2075C9}" srcOrd="5" destOrd="0" parTransId="{216EB227-A15E-4109-850B-B0D488F37B71}" sibTransId="{A2B814B3-77C9-4622-89CE-CECE2734EFE5}"/>
    <dgm:cxn modelId="{7424C90D-110F-43A2-8A2C-8858F0887361}" type="presOf" srcId="{4A683033-90CB-4701-B7B7-9AB1CC6907F2}" destId="{3A01806C-8C1A-47AF-9132-BB88B357C59C}" srcOrd="0" destOrd="0" presId="urn:microsoft.com/office/officeart/2005/8/layout/vList3#1"/>
    <dgm:cxn modelId="{70B6E86A-A8BA-4ABC-8B38-2BD7838906E6}" type="presOf" srcId="{37285F6B-145A-41F2-A4E2-591625D5F706}" destId="{DD05AC2D-8805-4B56-A776-B11B45BC785A}" srcOrd="0" destOrd="0" presId="urn:microsoft.com/office/officeart/2005/8/layout/vList3#1"/>
    <dgm:cxn modelId="{17D1CFE4-127B-4302-BFDC-96C18A3D34EF}" srcId="{4A683033-90CB-4701-B7B7-9AB1CC6907F2}" destId="{0BD972A4-08FE-42C2-A098-2DFEB16FF4EA}" srcOrd="2" destOrd="0" parTransId="{7A9DFB53-0A21-45EE-AC92-1F4E6644B92C}" sibTransId="{CAFA3B92-86AF-4D89-AF5D-E0A2A2ABA18C}"/>
    <dgm:cxn modelId="{C21BBA84-0613-4211-B199-E029FD4CF15B}" srcId="{4A683033-90CB-4701-B7B7-9AB1CC6907F2}" destId="{B02E41E5-CFCD-4CC5-BBBB-6A3B98E27818}" srcOrd="3" destOrd="0" parTransId="{560810B9-CD0A-4AB1-80AE-994571AC58AB}" sibTransId="{4671E60E-EBB8-495F-A532-724CE9EB6043}"/>
    <dgm:cxn modelId="{9A20CF84-B43B-41A1-BAFF-8FAF17817DDB}" type="presParOf" srcId="{3A01806C-8C1A-47AF-9132-BB88B357C59C}" destId="{2F72CF4F-5141-4213-9680-4BCA3270787F}" srcOrd="0" destOrd="0" presId="urn:microsoft.com/office/officeart/2005/8/layout/vList3#1"/>
    <dgm:cxn modelId="{AC6AD8A0-4691-4026-A126-1D3130E1D2DC}" type="presParOf" srcId="{2F72CF4F-5141-4213-9680-4BCA3270787F}" destId="{A562F2C0-6ACD-4993-80A1-AF48C5AE7582}" srcOrd="0" destOrd="0" presId="urn:microsoft.com/office/officeart/2005/8/layout/vList3#1"/>
    <dgm:cxn modelId="{A47506F8-60B9-4975-9130-62BB4DF2B42F}" type="presParOf" srcId="{2F72CF4F-5141-4213-9680-4BCA3270787F}" destId="{DD05AC2D-8805-4B56-A776-B11B45BC785A}" srcOrd="1" destOrd="0" presId="urn:microsoft.com/office/officeart/2005/8/layout/vList3#1"/>
    <dgm:cxn modelId="{6B723129-4DAE-48E8-AC5C-A72C404E56F7}" type="presParOf" srcId="{3A01806C-8C1A-47AF-9132-BB88B357C59C}" destId="{E0FA3FBD-1B82-4E81-8A16-68F4A84F70C4}" srcOrd="1" destOrd="0" presId="urn:microsoft.com/office/officeart/2005/8/layout/vList3#1"/>
    <dgm:cxn modelId="{B5D39A17-D530-45C2-8772-8F9502C04C5A}" type="presParOf" srcId="{3A01806C-8C1A-47AF-9132-BB88B357C59C}" destId="{31701ACB-DBAB-44E1-8A79-E21F59FE43CE}" srcOrd="2" destOrd="0" presId="urn:microsoft.com/office/officeart/2005/8/layout/vList3#1"/>
    <dgm:cxn modelId="{2ECFCB9B-B698-4023-92DA-C93B7D98F87E}" type="presParOf" srcId="{31701ACB-DBAB-44E1-8A79-E21F59FE43CE}" destId="{E7F5532D-179C-4377-A3E4-80E92D1D26CD}" srcOrd="0" destOrd="0" presId="urn:microsoft.com/office/officeart/2005/8/layout/vList3#1"/>
    <dgm:cxn modelId="{EEBF50A8-4E93-4B0D-9FF2-9644E8F4E2BF}" type="presParOf" srcId="{31701ACB-DBAB-44E1-8A79-E21F59FE43CE}" destId="{796E2EE4-ED45-4305-94FF-6AB3A536E7C7}" srcOrd="1" destOrd="0" presId="urn:microsoft.com/office/officeart/2005/8/layout/vList3#1"/>
    <dgm:cxn modelId="{84B7A241-987F-48B6-85B0-3A2B8239C42A}" type="presParOf" srcId="{3A01806C-8C1A-47AF-9132-BB88B357C59C}" destId="{7B668011-105F-497B-8AB4-B316B464C2F5}" srcOrd="3" destOrd="0" presId="urn:microsoft.com/office/officeart/2005/8/layout/vList3#1"/>
    <dgm:cxn modelId="{D273264C-9989-4980-9AF9-E801AB666422}" type="presParOf" srcId="{3A01806C-8C1A-47AF-9132-BB88B357C59C}" destId="{0DB331FE-2A22-4E01-9CDE-10810AC3C1D4}" srcOrd="4" destOrd="0" presId="urn:microsoft.com/office/officeart/2005/8/layout/vList3#1"/>
    <dgm:cxn modelId="{F8B6B936-196C-4B7D-98F6-716BD82C39DB}" type="presParOf" srcId="{0DB331FE-2A22-4E01-9CDE-10810AC3C1D4}" destId="{C4D02F35-CD08-4280-94D6-5D7F784C365D}" srcOrd="0" destOrd="0" presId="urn:microsoft.com/office/officeart/2005/8/layout/vList3#1"/>
    <dgm:cxn modelId="{4232B907-3402-4197-A214-D742628CF3BD}" type="presParOf" srcId="{0DB331FE-2A22-4E01-9CDE-10810AC3C1D4}" destId="{DB137D88-2DD3-4481-BFD3-9C9878704343}" srcOrd="1" destOrd="0" presId="urn:microsoft.com/office/officeart/2005/8/layout/vList3#1"/>
    <dgm:cxn modelId="{93128A9D-073E-4553-9E91-43C79DD9EF02}" type="presParOf" srcId="{3A01806C-8C1A-47AF-9132-BB88B357C59C}" destId="{EC7771EA-D4D3-4611-B7FF-9289CDA3A9CB}" srcOrd="5" destOrd="0" presId="urn:microsoft.com/office/officeart/2005/8/layout/vList3#1"/>
    <dgm:cxn modelId="{013E2603-53A2-4AB8-9731-9DE63F42C1D1}" type="presParOf" srcId="{3A01806C-8C1A-47AF-9132-BB88B357C59C}" destId="{04FE9CD0-0029-43A0-8DE5-FA265293CF73}" srcOrd="6" destOrd="0" presId="urn:microsoft.com/office/officeart/2005/8/layout/vList3#1"/>
    <dgm:cxn modelId="{6F1946E5-5857-4D84-828B-3D1A2E2C3A7A}" type="presParOf" srcId="{04FE9CD0-0029-43A0-8DE5-FA265293CF73}" destId="{A7569A55-8BBC-4EF3-8C63-5C0E9EEA952E}" srcOrd="0" destOrd="0" presId="urn:microsoft.com/office/officeart/2005/8/layout/vList3#1"/>
    <dgm:cxn modelId="{C9899622-48B2-45BB-9400-965712A66B22}" type="presParOf" srcId="{04FE9CD0-0029-43A0-8DE5-FA265293CF73}" destId="{61627DB4-796E-4B2E-8E2C-B2B0A510BC44}" srcOrd="1" destOrd="0" presId="urn:microsoft.com/office/officeart/2005/8/layout/vList3#1"/>
    <dgm:cxn modelId="{497CB0B8-0CA7-4FB6-A3B4-A50F957DA04B}" type="presParOf" srcId="{3A01806C-8C1A-47AF-9132-BB88B357C59C}" destId="{77CDA3F5-226C-4B2E-BAB7-93AC0776723A}" srcOrd="7" destOrd="0" presId="urn:microsoft.com/office/officeart/2005/8/layout/vList3#1"/>
    <dgm:cxn modelId="{CAFB665A-9C7E-4C28-85AB-F39E4AD50F2F}" type="presParOf" srcId="{3A01806C-8C1A-47AF-9132-BB88B357C59C}" destId="{0A9806CA-B7CE-4002-B606-DBBAC74CC7CA}" srcOrd="8" destOrd="0" presId="urn:microsoft.com/office/officeart/2005/8/layout/vList3#1"/>
    <dgm:cxn modelId="{8A2791D8-B203-44CF-82FA-1E4C185C5BD6}" type="presParOf" srcId="{0A9806CA-B7CE-4002-B606-DBBAC74CC7CA}" destId="{CB757387-E6C7-46A7-AB4A-590D515726CA}" srcOrd="0" destOrd="0" presId="urn:microsoft.com/office/officeart/2005/8/layout/vList3#1"/>
    <dgm:cxn modelId="{274E76C4-3D36-47A2-8393-BC996B4E79FF}" type="presParOf" srcId="{0A9806CA-B7CE-4002-B606-DBBAC74CC7CA}" destId="{92FD6D98-9622-4F83-A90C-EB58C4C611E1}" srcOrd="1" destOrd="0" presId="urn:microsoft.com/office/officeart/2005/8/layout/vList3#1"/>
    <dgm:cxn modelId="{7B725C97-B84D-49F2-9139-31CD07FDAC62}" type="presParOf" srcId="{3A01806C-8C1A-47AF-9132-BB88B357C59C}" destId="{15FD0498-2718-4A3D-9EE2-9E4D9B090B74}" srcOrd="9" destOrd="0" presId="urn:microsoft.com/office/officeart/2005/8/layout/vList3#1"/>
    <dgm:cxn modelId="{E568F6D2-468B-493A-BA33-FD9ED4237079}" type="presParOf" srcId="{3A01806C-8C1A-47AF-9132-BB88B357C59C}" destId="{DC93CF03-93CC-4FD6-AE06-4E40F2A9875F}" srcOrd="10" destOrd="0" presId="urn:microsoft.com/office/officeart/2005/8/layout/vList3#1"/>
    <dgm:cxn modelId="{91EA9A25-3429-4B55-80FB-4C47C9F3D886}" type="presParOf" srcId="{DC93CF03-93CC-4FD6-AE06-4E40F2A9875F}" destId="{FB020BB7-D0F9-467A-BAA5-7A771C41BA3A}" srcOrd="0" destOrd="0" presId="urn:microsoft.com/office/officeart/2005/8/layout/vList3#1"/>
    <dgm:cxn modelId="{7E7A4052-3034-4B09-B9DA-6F8DF4A6CCE5}" type="presParOf" srcId="{DC93CF03-93CC-4FD6-AE06-4E40F2A9875F}" destId="{0D414C98-5816-4FB9-9C01-718DB33CD07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BDD06A-75C1-442A-841B-55E8381DF4B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3448F-CBB2-488A-9841-5A0D7BF42F46}">
      <dgm:prSet custT="1"/>
      <dgm:spPr/>
      <dgm:t>
        <a:bodyPr/>
        <a:lstStyle/>
        <a:p>
          <a:pPr rtl="0"/>
          <a:r>
            <a:rPr lang="en-US" sz="2000" b="1" dirty="0" err="1" smtClean="0"/>
            <a:t>বিষয়</a:t>
          </a:r>
          <a:r>
            <a:rPr lang="en-US" sz="2000" b="1" dirty="0" smtClean="0"/>
            <a:t> : </a:t>
          </a:r>
          <a:r>
            <a:rPr lang="en-US" sz="2000" b="1" dirty="0" err="1" smtClean="0"/>
            <a:t>বাংলাদেশ</a:t>
          </a:r>
          <a:r>
            <a:rPr lang="en-US" sz="2000" b="1" dirty="0" smtClean="0"/>
            <a:t> ও </a:t>
          </a:r>
          <a:r>
            <a:rPr lang="en-US" sz="2000" b="1" dirty="0" err="1" smtClean="0"/>
            <a:t>বিশ্ব</a:t>
          </a:r>
          <a:r>
            <a:rPr lang="en-US" sz="2000" b="1" dirty="0" smtClean="0"/>
            <a:t> </a:t>
          </a:r>
          <a:r>
            <a:rPr lang="en-US" sz="2000" b="1" dirty="0" err="1" smtClean="0"/>
            <a:t>পরিচয়</a:t>
          </a:r>
          <a:endParaRPr lang="en-US" sz="2000" dirty="0"/>
        </a:p>
      </dgm:t>
    </dgm:pt>
    <dgm:pt modelId="{17EA79D9-1313-4F93-86EB-51C70C300DCE}" type="parTrans" cxnId="{31CCCB82-7835-4D5B-BCAF-0164BD6089DE}">
      <dgm:prSet/>
      <dgm:spPr/>
      <dgm:t>
        <a:bodyPr/>
        <a:lstStyle/>
        <a:p>
          <a:endParaRPr lang="en-US"/>
        </a:p>
      </dgm:t>
    </dgm:pt>
    <dgm:pt modelId="{D7B22E3C-3CA6-47C5-BDD2-19E2C088A5AD}" type="sibTrans" cxnId="{31CCCB82-7835-4D5B-BCAF-0164BD6089DE}">
      <dgm:prSet/>
      <dgm:spPr/>
      <dgm:t>
        <a:bodyPr/>
        <a:lstStyle/>
        <a:p>
          <a:endParaRPr lang="en-US"/>
        </a:p>
      </dgm:t>
    </dgm:pt>
    <dgm:pt modelId="{FA7BB6AC-08B6-49F9-A9F1-9BE9853769DC}">
      <dgm:prSet custT="1"/>
      <dgm:spPr/>
      <dgm:t>
        <a:bodyPr/>
        <a:lstStyle/>
        <a:p>
          <a:pPr rtl="0"/>
          <a:r>
            <a:rPr lang="en-US" sz="2400" dirty="0" err="1" smtClean="0"/>
            <a:t>শ্রেণী</a:t>
          </a:r>
          <a:r>
            <a:rPr lang="en-US" sz="2400" dirty="0" smtClean="0"/>
            <a:t> : ৭ম</a:t>
          </a:r>
          <a:endParaRPr lang="en-US" sz="2400" dirty="0"/>
        </a:p>
      </dgm:t>
    </dgm:pt>
    <dgm:pt modelId="{72D9DFCE-6154-4DF7-BD2C-20E190CF284C}" type="parTrans" cxnId="{F9BEF691-91FF-4F30-A70E-C43F1248100F}">
      <dgm:prSet/>
      <dgm:spPr/>
      <dgm:t>
        <a:bodyPr/>
        <a:lstStyle/>
        <a:p>
          <a:endParaRPr lang="en-US"/>
        </a:p>
      </dgm:t>
    </dgm:pt>
    <dgm:pt modelId="{043ABCB3-329D-425E-95FA-A17C1F2E225F}" type="sibTrans" cxnId="{F9BEF691-91FF-4F30-A70E-C43F1248100F}">
      <dgm:prSet/>
      <dgm:spPr/>
      <dgm:t>
        <a:bodyPr/>
        <a:lstStyle/>
        <a:p>
          <a:endParaRPr lang="en-US"/>
        </a:p>
      </dgm:t>
    </dgm:pt>
    <dgm:pt modelId="{82ECA885-E125-4B8B-8A0D-3153973E3FAE}">
      <dgm:prSet custT="1"/>
      <dgm:spPr/>
      <dgm:t>
        <a:bodyPr/>
        <a:lstStyle/>
        <a:p>
          <a:pPr rtl="0"/>
          <a:r>
            <a:rPr lang="en-US" sz="2400" dirty="0" err="1" smtClean="0"/>
            <a:t>আজকের</a:t>
          </a:r>
          <a:r>
            <a:rPr lang="en-US" sz="2400" dirty="0" smtClean="0"/>
            <a:t> </a:t>
          </a:r>
          <a:r>
            <a:rPr lang="en-US" sz="2400" dirty="0" err="1" smtClean="0"/>
            <a:t>পাঠ</a:t>
          </a:r>
          <a:r>
            <a:rPr lang="en-US" sz="2400" dirty="0" smtClean="0"/>
            <a:t> : </a:t>
          </a:r>
          <a:r>
            <a:rPr lang="en-US" sz="2400" dirty="0" err="1" smtClean="0"/>
            <a:t>অধ্যায়</a:t>
          </a:r>
          <a:r>
            <a:rPr lang="en-US" sz="2400" dirty="0" smtClean="0"/>
            <a:t> </a:t>
          </a:r>
          <a:r>
            <a:rPr lang="en-US" sz="2400" dirty="0" err="1" smtClean="0"/>
            <a:t>ছয়</a:t>
          </a:r>
          <a:r>
            <a:rPr lang="en-US" sz="2400" dirty="0" smtClean="0"/>
            <a:t>।</a:t>
          </a:r>
          <a:endParaRPr lang="en-US" sz="2400" dirty="0"/>
        </a:p>
      </dgm:t>
    </dgm:pt>
    <dgm:pt modelId="{7B64CF08-FF25-4516-9722-DE37BD006614}" type="parTrans" cxnId="{5572D890-45C0-43AA-97FA-30EE68C32075}">
      <dgm:prSet/>
      <dgm:spPr/>
      <dgm:t>
        <a:bodyPr/>
        <a:lstStyle/>
        <a:p>
          <a:endParaRPr lang="en-US"/>
        </a:p>
      </dgm:t>
    </dgm:pt>
    <dgm:pt modelId="{72BD55E7-7F19-4A94-A484-5AC8236FBD33}" type="sibTrans" cxnId="{5572D890-45C0-43AA-97FA-30EE68C32075}">
      <dgm:prSet/>
      <dgm:spPr/>
      <dgm:t>
        <a:bodyPr/>
        <a:lstStyle/>
        <a:p>
          <a:endParaRPr lang="en-US"/>
        </a:p>
      </dgm:t>
    </dgm:pt>
    <dgm:pt modelId="{5E74F410-87D4-4D73-871C-AB5496412A28}">
      <dgm:prSet custT="1"/>
      <dgm:spPr/>
      <dgm:t>
        <a:bodyPr/>
        <a:lstStyle/>
        <a:p>
          <a:pPr rtl="0"/>
          <a:r>
            <a:rPr lang="en-US" sz="2400" dirty="0" err="1" smtClean="0"/>
            <a:t>সময়</a:t>
          </a:r>
          <a:r>
            <a:rPr lang="en-US" sz="2400" dirty="0" smtClean="0"/>
            <a:t> : ৪৫ </a:t>
          </a:r>
          <a:r>
            <a:rPr lang="en-US" sz="2400" dirty="0" err="1" smtClean="0"/>
            <a:t>মিনট</a:t>
          </a:r>
          <a:endParaRPr lang="en-US" sz="2400" dirty="0"/>
        </a:p>
      </dgm:t>
    </dgm:pt>
    <dgm:pt modelId="{7566C40B-E122-4E0F-B07E-A8D5D6721DFC}" type="parTrans" cxnId="{A970A3C0-2B7A-4E74-8324-2EC7740A80B2}">
      <dgm:prSet/>
      <dgm:spPr/>
      <dgm:t>
        <a:bodyPr/>
        <a:lstStyle/>
        <a:p>
          <a:endParaRPr lang="en-US"/>
        </a:p>
      </dgm:t>
    </dgm:pt>
    <dgm:pt modelId="{27D59E9E-16AD-4289-BC6D-1007F151BE09}" type="sibTrans" cxnId="{A970A3C0-2B7A-4E74-8324-2EC7740A80B2}">
      <dgm:prSet/>
      <dgm:spPr/>
      <dgm:t>
        <a:bodyPr/>
        <a:lstStyle/>
        <a:p>
          <a:endParaRPr lang="en-US"/>
        </a:p>
      </dgm:t>
    </dgm:pt>
    <dgm:pt modelId="{653BCAF2-39DA-429E-8E63-EA58DC29AFC2}">
      <dgm:prSet custT="1"/>
      <dgm:spPr/>
      <dgm:t>
        <a:bodyPr/>
        <a:lstStyle/>
        <a:p>
          <a:pPr rtl="0"/>
          <a:r>
            <a:rPr lang="en-US" sz="2400" dirty="0" smtClean="0"/>
            <a:t>তাং-৩১/০১/২০১৫</a:t>
          </a:r>
          <a:endParaRPr lang="en-US" sz="2400" dirty="0"/>
        </a:p>
      </dgm:t>
    </dgm:pt>
    <dgm:pt modelId="{3D69F486-9D0C-4ABD-9B0E-8FAFFFC14284}" type="parTrans" cxnId="{8B4FD845-A1C8-4409-A27E-A27B08754986}">
      <dgm:prSet/>
      <dgm:spPr/>
      <dgm:t>
        <a:bodyPr/>
        <a:lstStyle/>
        <a:p>
          <a:endParaRPr lang="en-US"/>
        </a:p>
      </dgm:t>
    </dgm:pt>
    <dgm:pt modelId="{568DD2F1-7355-4342-B4F5-55EBFED0BA9E}" type="sibTrans" cxnId="{8B4FD845-A1C8-4409-A27E-A27B08754986}">
      <dgm:prSet/>
      <dgm:spPr/>
      <dgm:t>
        <a:bodyPr/>
        <a:lstStyle/>
        <a:p>
          <a:endParaRPr lang="en-US"/>
        </a:p>
      </dgm:t>
    </dgm:pt>
    <dgm:pt modelId="{063C7A8F-315F-458B-BE0E-9701CBAA3AF7}" type="pres">
      <dgm:prSet presAssocID="{35BDD06A-75C1-442A-841B-55E8381DF4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4BCC7-01CC-4B24-B1FB-980C29F1BF5F}" type="pres">
      <dgm:prSet presAssocID="{AB03448F-CBB2-488A-9841-5A0D7BF42F46}" presName="circle1" presStyleLbl="node1" presStyleIdx="0" presStyleCnt="5"/>
      <dgm:spPr/>
    </dgm:pt>
    <dgm:pt modelId="{07D6F617-777F-4794-9F93-03C03C487D96}" type="pres">
      <dgm:prSet presAssocID="{AB03448F-CBB2-488A-9841-5A0D7BF42F46}" presName="space" presStyleCnt="0"/>
      <dgm:spPr/>
    </dgm:pt>
    <dgm:pt modelId="{F76ABED2-9B5C-46DA-8FE2-550C4BDE2CD9}" type="pres">
      <dgm:prSet presAssocID="{AB03448F-CBB2-488A-9841-5A0D7BF42F46}" presName="rect1" presStyleLbl="alignAcc1" presStyleIdx="0" presStyleCnt="5"/>
      <dgm:spPr/>
      <dgm:t>
        <a:bodyPr/>
        <a:lstStyle/>
        <a:p>
          <a:endParaRPr lang="en-US"/>
        </a:p>
      </dgm:t>
    </dgm:pt>
    <dgm:pt modelId="{9068A715-EE41-4357-B798-723F95D354EC}" type="pres">
      <dgm:prSet presAssocID="{FA7BB6AC-08B6-49F9-A9F1-9BE9853769DC}" presName="vertSpace2" presStyleLbl="node1" presStyleIdx="0" presStyleCnt="5"/>
      <dgm:spPr/>
    </dgm:pt>
    <dgm:pt modelId="{9BAE8BE8-0D02-48F3-9C0D-5839B920304C}" type="pres">
      <dgm:prSet presAssocID="{FA7BB6AC-08B6-49F9-A9F1-9BE9853769DC}" presName="circle2" presStyleLbl="node1" presStyleIdx="1" presStyleCnt="5"/>
      <dgm:spPr/>
    </dgm:pt>
    <dgm:pt modelId="{625177E7-3E95-4CFF-995E-3C1A79B039A4}" type="pres">
      <dgm:prSet presAssocID="{FA7BB6AC-08B6-49F9-A9F1-9BE9853769DC}" presName="rect2" presStyleLbl="alignAcc1" presStyleIdx="1" presStyleCnt="5"/>
      <dgm:spPr/>
      <dgm:t>
        <a:bodyPr/>
        <a:lstStyle/>
        <a:p>
          <a:endParaRPr lang="en-US"/>
        </a:p>
      </dgm:t>
    </dgm:pt>
    <dgm:pt modelId="{1B1A7357-A6BB-48A1-8ACB-01038FEEBD69}" type="pres">
      <dgm:prSet presAssocID="{82ECA885-E125-4B8B-8A0D-3153973E3FAE}" presName="vertSpace3" presStyleLbl="node1" presStyleIdx="1" presStyleCnt="5"/>
      <dgm:spPr/>
    </dgm:pt>
    <dgm:pt modelId="{2BC9890A-E8B5-4A3B-8C24-66782BD998AD}" type="pres">
      <dgm:prSet presAssocID="{82ECA885-E125-4B8B-8A0D-3153973E3FAE}" presName="circle3" presStyleLbl="node1" presStyleIdx="2" presStyleCnt="5"/>
      <dgm:spPr/>
    </dgm:pt>
    <dgm:pt modelId="{EB39717D-8D7C-4621-9A19-E3C80334F3D5}" type="pres">
      <dgm:prSet presAssocID="{82ECA885-E125-4B8B-8A0D-3153973E3FAE}" presName="rect3" presStyleLbl="alignAcc1" presStyleIdx="2" presStyleCnt="5"/>
      <dgm:spPr/>
      <dgm:t>
        <a:bodyPr/>
        <a:lstStyle/>
        <a:p>
          <a:endParaRPr lang="en-US"/>
        </a:p>
      </dgm:t>
    </dgm:pt>
    <dgm:pt modelId="{CFBB79E5-0D64-4228-8058-77CE131EDF18}" type="pres">
      <dgm:prSet presAssocID="{5E74F410-87D4-4D73-871C-AB5496412A28}" presName="vertSpace4" presStyleLbl="node1" presStyleIdx="2" presStyleCnt="5"/>
      <dgm:spPr/>
    </dgm:pt>
    <dgm:pt modelId="{74FAA6EE-A722-4D25-AE4F-A1E65DEB2E0C}" type="pres">
      <dgm:prSet presAssocID="{5E74F410-87D4-4D73-871C-AB5496412A28}" presName="circle4" presStyleLbl="node1" presStyleIdx="3" presStyleCnt="5"/>
      <dgm:spPr/>
    </dgm:pt>
    <dgm:pt modelId="{42D6A4A3-F365-462E-A8C3-59D828AF8BF1}" type="pres">
      <dgm:prSet presAssocID="{5E74F410-87D4-4D73-871C-AB5496412A28}" presName="rect4" presStyleLbl="alignAcc1" presStyleIdx="3" presStyleCnt="5"/>
      <dgm:spPr/>
      <dgm:t>
        <a:bodyPr/>
        <a:lstStyle/>
        <a:p>
          <a:endParaRPr lang="en-US"/>
        </a:p>
      </dgm:t>
    </dgm:pt>
    <dgm:pt modelId="{9633D24F-A98D-4BA9-883C-735E3EBA5518}" type="pres">
      <dgm:prSet presAssocID="{653BCAF2-39DA-429E-8E63-EA58DC29AFC2}" presName="vertSpace5" presStyleLbl="node1" presStyleIdx="3" presStyleCnt="5"/>
      <dgm:spPr/>
    </dgm:pt>
    <dgm:pt modelId="{9D1A09F1-9363-4651-9A7A-538BB9386875}" type="pres">
      <dgm:prSet presAssocID="{653BCAF2-39DA-429E-8E63-EA58DC29AFC2}" presName="circle5" presStyleLbl="node1" presStyleIdx="4" presStyleCnt="5"/>
      <dgm:spPr/>
    </dgm:pt>
    <dgm:pt modelId="{5935834C-BD58-4404-842B-0B1480EA0D54}" type="pres">
      <dgm:prSet presAssocID="{653BCAF2-39DA-429E-8E63-EA58DC29AFC2}" presName="rect5" presStyleLbl="alignAcc1" presStyleIdx="4" presStyleCnt="5"/>
      <dgm:spPr/>
      <dgm:t>
        <a:bodyPr/>
        <a:lstStyle/>
        <a:p>
          <a:endParaRPr lang="en-US"/>
        </a:p>
      </dgm:t>
    </dgm:pt>
    <dgm:pt modelId="{5A5754E9-7B84-416E-B0E1-5A065169833B}" type="pres">
      <dgm:prSet presAssocID="{AB03448F-CBB2-488A-9841-5A0D7BF42F4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637A1-8740-429C-9366-70E17559EC0B}" type="pres">
      <dgm:prSet presAssocID="{FA7BB6AC-08B6-49F9-A9F1-9BE9853769DC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F9BFC-FF6F-4162-9591-25157CF51B7E}" type="pres">
      <dgm:prSet presAssocID="{82ECA885-E125-4B8B-8A0D-3153973E3FA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4D0CD-8275-4150-8A14-3732F5AFA913}" type="pres">
      <dgm:prSet presAssocID="{5E74F410-87D4-4D73-871C-AB5496412A28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5A438-7161-46D6-9687-778B1F7CF7BD}" type="pres">
      <dgm:prSet presAssocID="{653BCAF2-39DA-429E-8E63-EA58DC29AFC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C2B52-CA72-415B-858C-672AFB9A76B0}" type="presOf" srcId="{653BCAF2-39DA-429E-8E63-EA58DC29AFC2}" destId="{F745A438-7161-46D6-9687-778B1F7CF7BD}" srcOrd="1" destOrd="0" presId="urn:microsoft.com/office/officeart/2005/8/layout/target3"/>
    <dgm:cxn modelId="{B1A4441A-1545-4811-AF20-81A1897E24FC}" type="presOf" srcId="{35BDD06A-75C1-442A-841B-55E8381DF4B4}" destId="{063C7A8F-315F-458B-BE0E-9701CBAA3AF7}" srcOrd="0" destOrd="0" presId="urn:microsoft.com/office/officeart/2005/8/layout/target3"/>
    <dgm:cxn modelId="{5572D890-45C0-43AA-97FA-30EE68C32075}" srcId="{35BDD06A-75C1-442A-841B-55E8381DF4B4}" destId="{82ECA885-E125-4B8B-8A0D-3153973E3FAE}" srcOrd="2" destOrd="0" parTransId="{7B64CF08-FF25-4516-9722-DE37BD006614}" sibTransId="{72BD55E7-7F19-4A94-A484-5AC8236FBD33}"/>
    <dgm:cxn modelId="{6D12F9E0-8C26-4A5D-9AC7-4F8ECC3DEA69}" type="presOf" srcId="{82ECA885-E125-4B8B-8A0D-3153973E3FAE}" destId="{773F9BFC-FF6F-4162-9591-25157CF51B7E}" srcOrd="1" destOrd="0" presId="urn:microsoft.com/office/officeart/2005/8/layout/target3"/>
    <dgm:cxn modelId="{A2997373-84B0-4BCB-9A70-999C5AD9AB3D}" type="presOf" srcId="{5E74F410-87D4-4D73-871C-AB5496412A28}" destId="{42D6A4A3-F365-462E-A8C3-59D828AF8BF1}" srcOrd="0" destOrd="0" presId="urn:microsoft.com/office/officeart/2005/8/layout/target3"/>
    <dgm:cxn modelId="{9AC0DEFD-9903-4137-8A32-52399B210089}" type="presOf" srcId="{AB03448F-CBB2-488A-9841-5A0D7BF42F46}" destId="{5A5754E9-7B84-416E-B0E1-5A065169833B}" srcOrd="1" destOrd="0" presId="urn:microsoft.com/office/officeart/2005/8/layout/target3"/>
    <dgm:cxn modelId="{B5408949-3283-429E-8184-F2ABAD313BAE}" type="presOf" srcId="{AB03448F-CBB2-488A-9841-5A0D7BF42F46}" destId="{F76ABED2-9B5C-46DA-8FE2-550C4BDE2CD9}" srcOrd="0" destOrd="0" presId="urn:microsoft.com/office/officeart/2005/8/layout/target3"/>
    <dgm:cxn modelId="{F9BEF691-91FF-4F30-A70E-C43F1248100F}" srcId="{35BDD06A-75C1-442A-841B-55E8381DF4B4}" destId="{FA7BB6AC-08B6-49F9-A9F1-9BE9853769DC}" srcOrd="1" destOrd="0" parTransId="{72D9DFCE-6154-4DF7-BD2C-20E190CF284C}" sibTransId="{043ABCB3-329D-425E-95FA-A17C1F2E225F}"/>
    <dgm:cxn modelId="{8B4FD845-A1C8-4409-A27E-A27B08754986}" srcId="{35BDD06A-75C1-442A-841B-55E8381DF4B4}" destId="{653BCAF2-39DA-429E-8E63-EA58DC29AFC2}" srcOrd="4" destOrd="0" parTransId="{3D69F486-9D0C-4ABD-9B0E-8FAFFFC14284}" sibTransId="{568DD2F1-7355-4342-B4F5-55EBFED0BA9E}"/>
    <dgm:cxn modelId="{91CB0627-0312-4619-AE19-CEE7623653FC}" type="presOf" srcId="{FA7BB6AC-08B6-49F9-A9F1-9BE9853769DC}" destId="{258637A1-8740-429C-9366-70E17559EC0B}" srcOrd="1" destOrd="0" presId="urn:microsoft.com/office/officeart/2005/8/layout/target3"/>
    <dgm:cxn modelId="{6AFA48FA-C111-4607-91B0-C42D5158F82E}" type="presOf" srcId="{653BCAF2-39DA-429E-8E63-EA58DC29AFC2}" destId="{5935834C-BD58-4404-842B-0B1480EA0D54}" srcOrd="0" destOrd="0" presId="urn:microsoft.com/office/officeart/2005/8/layout/target3"/>
    <dgm:cxn modelId="{A970A3C0-2B7A-4E74-8324-2EC7740A80B2}" srcId="{35BDD06A-75C1-442A-841B-55E8381DF4B4}" destId="{5E74F410-87D4-4D73-871C-AB5496412A28}" srcOrd="3" destOrd="0" parTransId="{7566C40B-E122-4E0F-B07E-A8D5D6721DFC}" sibTransId="{27D59E9E-16AD-4289-BC6D-1007F151BE09}"/>
    <dgm:cxn modelId="{7E8B12B2-D85F-482A-82AD-E35A9948040C}" type="presOf" srcId="{FA7BB6AC-08B6-49F9-A9F1-9BE9853769DC}" destId="{625177E7-3E95-4CFF-995E-3C1A79B039A4}" srcOrd="0" destOrd="0" presId="urn:microsoft.com/office/officeart/2005/8/layout/target3"/>
    <dgm:cxn modelId="{31CCCB82-7835-4D5B-BCAF-0164BD6089DE}" srcId="{35BDD06A-75C1-442A-841B-55E8381DF4B4}" destId="{AB03448F-CBB2-488A-9841-5A0D7BF42F46}" srcOrd="0" destOrd="0" parTransId="{17EA79D9-1313-4F93-86EB-51C70C300DCE}" sibTransId="{D7B22E3C-3CA6-47C5-BDD2-19E2C088A5AD}"/>
    <dgm:cxn modelId="{82D816BC-DEF5-4D36-ADEC-C8411789465F}" type="presOf" srcId="{5E74F410-87D4-4D73-871C-AB5496412A28}" destId="{55A4D0CD-8275-4150-8A14-3732F5AFA913}" srcOrd="1" destOrd="0" presId="urn:microsoft.com/office/officeart/2005/8/layout/target3"/>
    <dgm:cxn modelId="{FA3B3A44-9C40-4B43-993F-62B3C6DB54C5}" type="presOf" srcId="{82ECA885-E125-4B8B-8A0D-3153973E3FAE}" destId="{EB39717D-8D7C-4621-9A19-E3C80334F3D5}" srcOrd="0" destOrd="0" presId="urn:microsoft.com/office/officeart/2005/8/layout/target3"/>
    <dgm:cxn modelId="{09EF718D-3DF8-46D3-A198-60C2D6F2EA99}" type="presParOf" srcId="{063C7A8F-315F-458B-BE0E-9701CBAA3AF7}" destId="{C364BCC7-01CC-4B24-B1FB-980C29F1BF5F}" srcOrd="0" destOrd="0" presId="urn:microsoft.com/office/officeart/2005/8/layout/target3"/>
    <dgm:cxn modelId="{8DC4877D-4C0D-46D6-B1B9-01211CF73E80}" type="presParOf" srcId="{063C7A8F-315F-458B-BE0E-9701CBAA3AF7}" destId="{07D6F617-777F-4794-9F93-03C03C487D96}" srcOrd="1" destOrd="0" presId="urn:microsoft.com/office/officeart/2005/8/layout/target3"/>
    <dgm:cxn modelId="{D67D8543-1137-4DA4-8276-A8D888D2CC4D}" type="presParOf" srcId="{063C7A8F-315F-458B-BE0E-9701CBAA3AF7}" destId="{F76ABED2-9B5C-46DA-8FE2-550C4BDE2CD9}" srcOrd="2" destOrd="0" presId="urn:microsoft.com/office/officeart/2005/8/layout/target3"/>
    <dgm:cxn modelId="{3FD00FB4-0850-44C7-8AF0-D14B9E43F785}" type="presParOf" srcId="{063C7A8F-315F-458B-BE0E-9701CBAA3AF7}" destId="{9068A715-EE41-4357-B798-723F95D354EC}" srcOrd="3" destOrd="0" presId="urn:microsoft.com/office/officeart/2005/8/layout/target3"/>
    <dgm:cxn modelId="{D5292C85-95EF-44A7-9160-5A6F88847707}" type="presParOf" srcId="{063C7A8F-315F-458B-BE0E-9701CBAA3AF7}" destId="{9BAE8BE8-0D02-48F3-9C0D-5839B920304C}" srcOrd="4" destOrd="0" presId="urn:microsoft.com/office/officeart/2005/8/layout/target3"/>
    <dgm:cxn modelId="{49D30BD9-2CD5-43B7-B738-37982D0B626B}" type="presParOf" srcId="{063C7A8F-315F-458B-BE0E-9701CBAA3AF7}" destId="{625177E7-3E95-4CFF-995E-3C1A79B039A4}" srcOrd="5" destOrd="0" presId="urn:microsoft.com/office/officeart/2005/8/layout/target3"/>
    <dgm:cxn modelId="{892AC896-DA0F-4A2E-9643-6E14A96961DB}" type="presParOf" srcId="{063C7A8F-315F-458B-BE0E-9701CBAA3AF7}" destId="{1B1A7357-A6BB-48A1-8ACB-01038FEEBD69}" srcOrd="6" destOrd="0" presId="urn:microsoft.com/office/officeart/2005/8/layout/target3"/>
    <dgm:cxn modelId="{C0E970B1-DF60-4CC5-A603-A2C374C956A7}" type="presParOf" srcId="{063C7A8F-315F-458B-BE0E-9701CBAA3AF7}" destId="{2BC9890A-E8B5-4A3B-8C24-66782BD998AD}" srcOrd="7" destOrd="0" presId="urn:microsoft.com/office/officeart/2005/8/layout/target3"/>
    <dgm:cxn modelId="{67EB0052-0E89-4A9A-903E-EFD17479A4F9}" type="presParOf" srcId="{063C7A8F-315F-458B-BE0E-9701CBAA3AF7}" destId="{EB39717D-8D7C-4621-9A19-E3C80334F3D5}" srcOrd="8" destOrd="0" presId="urn:microsoft.com/office/officeart/2005/8/layout/target3"/>
    <dgm:cxn modelId="{27B7BD11-007C-4EDA-9B66-A37ADB4E95D0}" type="presParOf" srcId="{063C7A8F-315F-458B-BE0E-9701CBAA3AF7}" destId="{CFBB79E5-0D64-4228-8058-77CE131EDF18}" srcOrd="9" destOrd="0" presId="urn:microsoft.com/office/officeart/2005/8/layout/target3"/>
    <dgm:cxn modelId="{38DE295C-D172-43CF-9872-F7E8C1D2AA5D}" type="presParOf" srcId="{063C7A8F-315F-458B-BE0E-9701CBAA3AF7}" destId="{74FAA6EE-A722-4D25-AE4F-A1E65DEB2E0C}" srcOrd="10" destOrd="0" presId="urn:microsoft.com/office/officeart/2005/8/layout/target3"/>
    <dgm:cxn modelId="{E6085E14-D4DB-4406-B874-CB52E5CA8C72}" type="presParOf" srcId="{063C7A8F-315F-458B-BE0E-9701CBAA3AF7}" destId="{42D6A4A3-F365-462E-A8C3-59D828AF8BF1}" srcOrd="11" destOrd="0" presId="urn:microsoft.com/office/officeart/2005/8/layout/target3"/>
    <dgm:cxn modelId="{70D710DC-71B0-4E81-B9DB-DEFBE8F02677}" type="presParOf" srcId="{063C7A8F-315F-458B-BE0E-9701CBAA3AF7}" destId="{9633D24F-A98D-4BA9-883C-735E3EBA5518}" srcOrd="12" destOrd="0" presId="urn:microsoft.com/office/officeart/2005/8/layout/target3"/>
    <dgm:cxn modelId="{B9764D02-506D-48D5-A6BB-BBD2D100AD50}" type="presParOf" srcId="{063C7A8F-315F-458B-BE0E-9701CBAA3AF7}" destId="{9D1A09F1-9363-4651-9A7A-538BB9386875}" srcOrd="13" destOrd="0" presId="urn:microsoft.com/office/officeart/2005/8/layout/target3"/>
    <dgm:cxn modelId="{60E7EBE4-50BB-4B00-8525-09AA0A6066F7}" type="presParOf" srcId="{063C7A8F-315F-458B-BE0E-9701CBAA3AF7}" destId="{5935834C-BD58-4404-842B-0B1480EA0D54}" srcOrd="14" destOrd="0" presId="urn:microsoft.com/office/officeart/2005/8/layout/target3"/>
    <dgm:cxn modelId="{25CAA6E1-3F50-49C3-9CD6-F0FF2A035319}" type="presParOf" srcId="{063C7A8F-315F-458B-BE0E-9701CBAA3AF7}" destId="{5A5754E9-7B84-416E-B0E1-5A065169833B}" srcOrd="15" destOrd="0" presId="urn:microsoft.com/office/officeart/2005/8/layout/target3"/>
    <dgm:cxn modelId="{85C5B392-6C34-4DDB-A02D-41A52BD1A223}" type="presParOf" srcId="{063C7A8F-315F-458B-BE0E-9701CBAA3AF7}" destId="{258637A1-8740-429C-9366-70E17559EC0B}" srcOrd="16" destOrd="0" presId="urn:microsoft.com/office/officeart/2005/8/layout/target3"/>
    <dgm:cxn modelId="{D7819873-97CD-4093-9ADF-D847069EC2F5}" type="presParOf" srcId="{063C7A8F-315F-458B-BE0E-9701CBAA3AF7}" destId="{773F9BFC-FF6F-4162-9591-25157CF51B7E}" srcOrd="17" destOrd="0" presId="urn:microsoft.com/office/officeart/2005/8/layout/target3"/>
    <dgm:cxn modelId="{6C2F82D3-B2E8-4408-A162-131FE1E5EA71}" type="presParOf" srcId="{063C7A8F-315F-458B-BE0E-9701CBAA3AF7}" destId="{55A4D0CD-8275-4150-8A14-3732F5AFA913}" srcOrd="18" destOrd="0" presId="urn:microsoft.com/office/officeart/2005/8/layout/target3"/>
    <dgm:cxn modelId="{459C855C-3FDF-4AC7-9BDC-42ED10ED7FD1}" type="presParOf" srcId="{063C7A8F-315F-458B-BE0E-9701CBAA3AF7}" destId="{F745A438-7161-46D6-9687-778B1F7CF7BD}" srcOrd="19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5AC2D-8805-4B56-A776-B11B45BC785A}">
      <dsp:nvSpPr>
        <dsp:cNvPr id="0" name=""/>
        <dsp:cNvSpPr/>
      </dsp:nvSpPr>
      <dsp:spPr>
        <a:xfrm rot="10800000">
          <a:off x="1801272" y="14248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মোঃ শহিদুল ইসলাম</a:t>
          </a:r>
          <a:endParaRPr lang="en-US" sz="2800" kern="1200" dirty="0"/>
        </a:p>
      </dsp:txBody>
      <dsp:txXfrm rot="10800000">
        <a:off x="1906265" y="14248"/>
        <a:ext cx="3470666" cy="419974"/>
      </dsp:txXfrm>
    </dsp:sp>
    <dsp:sp modelId="{A562F2C0-6ACD-4993-80A1-AF48C5AE7582}">
      <dsp:nvSpPr>
        <dsp:cNvPr id="0" name=""/>
        <dsp:cNvSpPr/>
      </dsp:nvSpPr>
      <dsp:spPr>
        <a:xfrm>
          <a:off x="795642" y="1057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E2EE4-ED45-4305-94FF-6AB3A536E7C7}">
      <dsp:nvSpPr>
        <dsp:cNvPr id="0" name=""/>
        <dsp:cNvSpPr/>
      </dsp:nvSpPr>
      <dsp:spPr>
        <a:xfrm rot="10800000">
          <a:off x="1801272" y="544393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সহকারী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শিক্ষক</a:t>
          </a:r>
          <a:endParaRPr lang="en-US" sz="3200" kern="1200" dirty="0"/>
        </a:p>
      </dsp:txBody>
      <dsp:txXfrm rot="10800000">
        <a:off x="1906265" y="544393"/>
        <a:ext cx="3470666" cy="419974"/>
      </dsp:txXfrm>
    </dsp:sp>
    <dsp:sp modelId="{E7F5532D-179C-4377-A3E4-80E92D1D26CD}">
      <dsp:nvSpPr>
        <dsp:cNvPr id="0" name=""/>
        <dsp:cNvSpPr/>
      </dsp:nvSpPr>
      <dsp:spPr>
        <a:xfrm>
          <a:off x="795642" y="546397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37D88-2DD3-4481-BFD3-9C9878704343}">
      <dsp:nvSpPr>
        <dsp:cNvPr id="0" name=""/>
        <dsp:cNvSpPr/>
      </dsp:nvSpPr>
      <dsp:spPr>
        <a:xfrm rot="10800000">
          <a:off x="1801272" y="1060839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কম্পিউটার</a:t>
          </a:r>
          <a:endParaRPr lang="en-US" sz="2000" kern="1200" dirty="0"/>
        </a:p>
      </dsp:txBody>
      <dsp:txXfrm rot="10800000">
        <a:off x="1906265" y="1060839"/>
        <a:ext cx="3470666" cy="419974"/>
      </dsp:txXfrm>
    </dsp:sp>
    <dsp:sp modelId="{C4D02F35-CD08-4280-94D6-5D7F784C365D}">
      <dsp:nvSpPr>
        <dsp:cNvPr id="0" name=""/>
        <dsp:cNvSpPr/>
      </dsp:nvSpPr>
      <dsp:spPr>
        <a:xfrm>
          <a:off x="795642" y="1091736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27DB4-796E-4B2E-8E2C-B2B0A510BC44}">
      <dsp:nvSpPr>
        <dsp:cNvPr id="0" name=""/>
        <dsp:cNvSpPr/>
      </dsp:nvSpPr>
      <dsp:spPr>
        <a:xfrm rot="10800000">
          <a:off x="1801272" y="1540079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গাড়ীদহ দাখিল মাদ্রাসা</a:t>
          </a:r>
          <a:r>
            <a:rPr lang="en-US" sz="2000" kern="1200" dirty="0" smtClean="0"/>
            <a:t>।</a:t>
          </a:r>
          <a:endParaRPr lang="en-US" sz="2000" kern="1200" dirty="0"/>
        </a:p>
      </dsp:txBody>
      <dsp:txXfrm rot="10800000">
        <a:off x="1906265" y="1540079"/>
        <a:ext cx="3470666" cy="419974"/>
      </dsp:txXfrm>
    </dsp:sp>
    <dsp:sp modelId="{A7569A55-8BBC-4EF3-8C63-5C0E9EEA952E}">
      <dsp:nvSpPr>
        <dsp:cNvPr id="0" name=""/>
        <dsp:cNvSpPr/>
      </dsp:nvSpPr>
      <dsp:spPr>
        <a:xfrm>
          <a:off x="795642" y="1637076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D6D98-9622-4F83-A90C-EB58C4C611E1}">
      <dsp:nvSpPr>
        <dsp:cNvPr id="0" name=""/>
        <dsp:cNvSpPr/>
      </dsp:nvSpPr>
      <dsp:spPr>
        <a:xfrm rot="10800000">
          <a:off x="1057870" y="2182416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শেরপুর,বগুড়া</a:t>
          </a:r>
          <a:endParaRPr lang="en-US" sz="2000" kern="1200" dirty="0"/>
        </a:p>
      </dsp:txBody>
      <dsp:txXfrm rot="10800000">
        <a:off x="1162863" y="2182416"/>
        <a:ext cx="3470666" cy="419974"/>
      </dsp:txXfrm>
    </dsp:sp>
    <dsp:sp modelId="{CB757387-E6C7-46A7-AB4A-590D515726CA}">
      <dsp:nvSpPr>
        <dsp:cNvPr id="0" name=""/>
        <dsp:cNvSpPr/>
      </dsp:nvSpPr>
      <dsp:spPr>
        <a:xfrm>
          <a:off x="795642" y="2182416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14C98-5816-4FB9-9C01-718DB33CD07A}">
      <dsp:nvSpPr>
        <dsp:cNvPr id="0" name=""/>
        <dsp:cNvSpPr/>
      </dsp:nvSpPr>
      <dsp:spPr>
        <a:xfrm rot="10800000">
          <a:off x="931863" y="2728813"/>
          <a:ext cx="3575659" cy="419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19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shahidulgdm@gmail.com</a:t>
          </a:r>
          <a:endParaRPr lang="en-US" sz="1800" kern="1200" dirty="0"/>
        </a:p>
      </dsp:txBody>
      <dsp:txXfrm rot="10800000">
        <a:off x="1036856" y="2728813"/>
        <a:ext cx="3470666" cy="419974"/>
      </dsp:txXfrm>
    </dsp:sp>
    <dsp:sp modelId="{FB020BB7-D0F9-467A-BAA5-7A771C41BA3A}">
      <dsp:nvSpPr>
        <dsp:cNvPr id="0" name=""/>
        <dsp:cNvSpPr/>
      </dsp:nvSpPr>
      <dsp:spPr>
        <a:xfrm>
          <a:off x="795642" y="2727756"/>
          <a:ext cx="419974" cy="4199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4BCC7-01CC-4B24-B1FB-980C29F1BF5F}">
      <dsp:nvSpPr>
        <dsp:cNvPr id="0" name=""/>
        <dsp:cNvSpPr/>
      </dsp:nvSpPr>
      <dsp:spPr>
        <a:xfrm>
          <a:off x="0" y="0"/>
          <a:ext cx="2554544" cy="25545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ABED2-9B5C-46DA-8FE2-550C4BDE2CD9}">
      <dsp:nvSpPr>
        <dsp:cNvPr id="0" name=""/>
        <dsp:cNvSpPr/>
      </dsp:nvSpPr>
      <dsp:spPr>
        <a:xfrm>
          <a:off x="1277272" y="0"/>
          <a:ext cx="3165939" cy="2554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বিষয়</a:t>
          </a:r>
          <a:r>
            <a:rPr lang="en-US" sz="2000" b="1" kern="1200" dirty="0" smtClean="0"/>
            <a:t> : </a:t>
          </a:r>
          <a:r>
            <a:rPr lang="en-US" sz="2000" b="1" kern="1200" dirty="0" err="1" smtClean="0"/>
            <a:t>বাংলাদেশ</a:t>
          </a:r>
          <a:r>
            <a:rPr lang="en-US" sz="2000" b="1" kern="1200" dirty="0" smtClean="0"/>
            <a:t> ও </a:t>
          </a:r>
          <a:r>
            <a:rPr lang="en-US" sz="2000" b="1" kern="1200" dirty="0" err="1" smtClean="0"/>
            <a:t>বিশ্ব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পরিচয়</a:t>
          </a:r>
          <a:endParaRPr lang="en-US" sz="2000" kern="1200" dirty="0"/>
        </a:p>
      </dsp:txBody>
      <dsp:txXfrm>
        <a:off x="1277272" y="0"/>
        <a:ext cx="3165939" cy="408727"/>
      </dsp:txXfrm>
    </dsp:sp>
    <dsp:sp modelId="{9BAE8BE8-0D02-48F3-9C0D-5839B920304C}">
      <dsp:nvSpPr>
        <dsp:cNvPr id="0" name=""/>
        <dsp:cNvSpPr/>
      </dsp:nvSpPr>
      <dsp:spPr>
        <a:xfrm>
          <a:off x="268227" y="408727"/>
          <a:ext cx="2018090" cy="20180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177E7-3E95-4CFF-995E-3C1A79B039A4}">
      <dsp:nvSpPr>
        <dsp:cNvPr id="0" name=""/>
        <dsp:cNvSpPr/>
      </dsp:nvSpPr>
      <dsp:spPr>
        <a:xfrm>
          <a:off x="1277272" y="408727"/>
          <a:ext cx="3165939" cy="2018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শ্রেণী</a:t>
          </a:r>
          <a:r>
            <a:rPr lang="en-US" sz="2400" kern="1200" dirty="0" smtClean="0"/>
            <a:t> : ৭ম</a:t>
          </a:r>
          <a:endParaRPr lang="en-US" sz="2400" kern="1200" dirty="0"/>
        </a:p>
      </dsp:txBody>
      <dsp:txXfrm>
        <a:off x="1277272" y="408727"/>
        <a:ext cx="3165939" cy="408727"/>
      </dsp:txXfrm>
    </dsp:sp>
    <dsp:sp modelId="{2BC9890A-E8B5-4A3B-8C24-66782BD998AD}">
      <dsp:nvSpPr>
        <dsp:cNvPr id="0" name=""/>
        <dsp:cNvSpPr/>
      </dsp:nvSpPr>
      <dsp:spPr>
        <a:xfrm>
          <a:off x="536454" y="817454"/>
          <a:ext cx="1481636" cy="14816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9717D-8D7C-4621-9A19-E3C80334F3D5}">
      <dsp:nvSpPr>
        <dsp:cNvPr id="0" name=""/>
        <dsp:cNvSpPr/>
      </dsp:nvSpPr>
      <dsp:spPr>
        <a:xfrm>
          <a:off x="1277272" y="817454"/>
          <a:ext cx="3165939" cy="1481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আজকের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পাঠ</a:t>
          </a:r>
          <a:r>
            <a:rPr lang="en-US" sz="2400" kern="1200" dirty="0" smtClean="0"/>
            <a:t> : </a:t>
          </a:r>
          <a:r>
            <a:rPr lang="en-US" sz="2400" kern="1200" dirty="0" err="1" smtClean="0"/>
            <a:t>অধ্যায়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ছয়</a:t>
          </a:r>
          <a:r>
            <a:rPr lang="en-US" sz="2400" kern="1200" dirty="0" smtClean="0"/>
            <a:t>।</a:t>
          </a:r>
          <a:endParaRPr lang="en-US" sz="2400" kern="1200" dirty="0"/>
        </a:p>
      </dsp:txBody>
      <dsp:txXfrm>
        <a:off x="1277272" y="817454"/>
        <a:ext cx="3165939" cy="408727"/>
      </dsp:txXfrm>
    </dsp:sp>
    <dsp:sp modelId="{74FAA6EE-A722-4D25-AE4F-A1E65DEB2E0C}">
      <dsp:nvSpPr>
        <dsp:cNvPr id="0" name=""/>
        <dsp:cNvSpPr/>
      </dsp:nvSpPr>
      <dsp:spPr>
        <a:xfrm>
          <a:off x="804681" y="1226181"/>
          <a:ext cx="945181" cy="9451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6A4A3-F365-462E-A8C3-59D828AF8BF1}">
      <dsp:nvSpPr>
        <dsp:cNvPr id="0" name=""/>
        <dsp:cNvSpPr/>
      </dsp:nvSpPr>
      <dsp:spPr>
        <a:xfrm>
          <a:off x="1277272" y="1226181"/>
          <a:ext cx="3165939" cy="945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সময়</a:t>
          </a:r>
          <a:r>
            <a:rPr lang="en-US" sz="2400" kern="1200" dirty="0" smtClean="0"/>
            <a:t> : ৪৫ </a:t>
          </a:r>
          <a:r>
            <a:rPr lang="en-US" sz="2400" kern="1200" dirty="0" err="1" smtClean="0"/>
            <a:t>মিনট</a:t>
          </a:r>
          <a:endParaRPr lang="en-US" sz="2400" kern="1200" dirty="0"/>
        </a:p>
      </dsp:txBody>
      <dsp:txXfrm>
        <a:off x="1277272" y="1226181"/>
        <a:ext cx="3165939" cy="408727"/>
      </dsp:txXfrm>
    </dsp:sp>
    <dsp:sp modelId="{9D1A09F1-9363-4651-9A7A-538BB9386875}">
      <dsp:nvSpPr>
        <dsp:cNvPr id="0" name=""/>
        <dsp:cNvSpPr/>
      </dsp:nvSpPr>
      <dsp:spPr>
        <a:xfrm>
          <a:off x="1072908" y="1634908"/>
          <a:ext cx="408727" cy="4087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5834C-BD58-4404-842B-0B1480EA0D54}">
      <dsp:nvSpPr>
        <dsp:cNvPr id="0" name=""/>
        <dsp:cNvSpPr/>
      </dsp:nvSpPr>
      <dsp:spPr>
        <a:xfrm>
          <a:off x="1277272" y="1634908"/>
          <a:ext cx="3165939" cy="408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তাং-৩১/০১/২০১৫</a:t>
          </a:r>
          <a:endParaRPr lang="en-US" sz="2400" kern="1200" dirty="0"/>
        </a:p>
      </dsp:txBody>
      <dsp:txXfrm>
        <a:off x="1277272" y="1634908"/>
        <a:ext cx="3165939" cy="40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222A5A-1679-422D-B0F1-162EB2E9222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2AC85F-5868-4497-83DC-1F70DEC5B5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83" y="3992451"/>
            <a:ext cx="53027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56" y="367318"/>
            <a:ext cx="4677725" cy="3503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6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5" y="338957"/>
            <a:ext cx="4322910" cy="57062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45847" y="1555648"/>
            <a:ext cx="640104" cy="27553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 smtClean="0"/>
              <a:t>পঞ্চগড়</a:t>
            </a:r>
            <a:endParaRPr lang="en-US" sz="1100" b="1" dirty="0"/>
          </a:p>
        </p:txBody>
      </p:sp>
      <p:sp>
        <p:nvSpPr>
          <p:cNvPr id="7" name="Oval 6"/>
          <p:cNvSpPr/>
          <p:nvPr/>
        </p:nvSpPr>
        <p:spPr>
          <a:xfrm>
            <a:off x="925794" y="2127148"/>
            <a:ext cx="674405" cy="27553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 smtClean="0"/>
              <a:t>ঠাকুরগা</a:t>
            </a:r>
            <a:endParaRPr lang="en-US" sz="1100" b="1" dirty="0"/>
          </a:p>
        </p:txBody>
      </p:sp>
      <p:sp>
        <p:nvSpPr>
          <p:cNvPr id="8" name="Oval 7"/>
          <p:cNvSpPr/>
          <p:nvPr/>
        </p:nvSpPr>
        <p:spPr>
          <a:xfrm>
            <a:off x="2918245" y="2720422"/>
            <a:ext cx="640104" cy="27553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শ্রীমঙ্গ</a:t>
            </a:r>
            <a:endParaRPr lang="en-US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45488" y="669701"/>
            <a:ext cx="6774288" cy="52799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  <a:r>
              <a:rPr lang="en-US" sz="4800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4800" b="1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দক্ষিনাঞ্চলের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৪/৫</a:t>
            </a:r>
            <a:r>
              <a:rPr lang="en-US" sz="4800" b="1" baseline="30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সে: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85951" y="1963711"/>
            <a:ext cx="3960213" cy="2548328"/>
          </a:xfrm>
          <a:prstGeom prst="straightConnector1">
            <a:avLst/>
          </a:prstGeom>
          <a:ln w="38100">
            <a:solidFill>
              <a:schemeClr val="tx1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565900" y="2402681"/>
            <a:ext cx="6213995" cy="2109358"/>
          </a:xfrm>
          <a:prstGeom prst="straightConnector1">
            <a:avLst/>
          </a:prstGeom>
          <a:ln w="38100">
            <a:solidFill>
              <a:schemeClr val="tx1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76948" y="2941519"/>
            <a:ext cx="6076718" cy="1570520"/>
          </a:xfrm>
          <a:prstGeom prst="straightConnector1">
            <a:avLst/>
          </a:prstGeom>
          <a:ln w="38100">
            <a:solidFill>
              <a:schemeClr val="tx1"/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79" y="290975"/>
            <a:ext cx="7638912" cy="366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62178" y="5121215"/>
            <a:ext cx="7638913" cy="1077218"/>
          </a:xfrm>
          <a:prstGeom prst="rect">
            <a:avLst/>
          </a:prstGeom>
          <a:solidFill>
            <a:srgbClr val="0000FF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এখানকার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নাতিশীতোষ্ণ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165273" y="3094520"/>
            <a:ext cx="344774" cy="3447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" y="1075949"/>
            <a:ext cx="4469998" cy="296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1367" y="4339863"/>
            <a:ext cx="100584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31000"/>
                  <a:lumOff val="69000"/>
                </a:schemeClr>
              </a:gs>
              <a:gs pos="50000">
                <a:srgbClr val="00B0F0">
                  <a:alpha val="12000"/>
                </a:srgbClr>
              </a:gs>
              <a:gs pos="100000">
                <a:schemeClr val="accent1">
                  <a:tint val="23500"/>
                  <a:satMod val="160000"/>
                  <a:alpha val="27000"/>
                  <a:lumMod val="41000"/>
                  <a:lumOff val="59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পর্বতমালা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সাইবেরীয়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21" y="1075949"/>
            <a:ext cx="4195446" cy="2969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4530614" y="1867440"/>
            <a:ext cx="3528811" cy="991673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3740103"/>
            <a:ext cx="3886969" cy="255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620766" y="2079973"/>
            <a:ext cx="338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2" y="210691"/>
            <a:ext cx="3673328" cy="275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Left-Right Arrow 12"/>
          <p:cNvSpPr/>
          <p:nvPr/>
        </p:nvSpPr>
        <p:spPr>
          <a:xfrm>
            <a:off x="4530614" y="5228824"/>
            <a:ext cx="3528811" cy="991673"/>
          </a:xfrm>
          <a:prstGeom prst="leftRightArrow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03" y="3462047"/>
            <a:ext cx="3549237" cy="265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" y="213941"/>
            <a:ext cx="3886970" cy="27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2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5763" y="4474037"/>
            <a:ext cx="10689465" cy="156966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  <a:alpha val="78000"/>
                </a:schemeClr>
              </a:gs>
              <a:gs pos="38000">
                <a:schemeClr val="accent1">
                  <a:lumMod val="45000"/>
                  <a:lumOff val="55000"/>
                  <a:alpha val="51000"/>
                </a:schemeClr>
              </a:gs>
              <a:gs pos="74000">
                <a:schemeClr val="accent1">
                  <a:lumMod val="45000"/>
                  <a:lumOff val="55000"/>
                  <a:alpha val="43000"/>
                </a:schemeClr>
              </a:gs>
              <a:gs pos="100000">
                <a:schemeClr val="accent1">
                  <a:lumMod val="75000"/>
                  <a:alpha val="61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36318" r="3275" b="5230"/>
          <a:stretch/>
        </p:blipFill>
        <p:spPr>
          <a:xfrm>
            <a:off x="6967472" y="876710"/>
            <a:ext cx="4441672" cy="280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b="23944"/>
          <a:stretch/>
        </p:blipFill>
        <p:spPr>
          <a:xfrm>
            <a:off x="1103292" y="876710"/>
            <a:ext cx="4654535" cy="2801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2" y="876709"/>
            <a:ext cx="1570253" cy="946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1754" y="4474037"/>
            <a:ext cx="10307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94" y="967787"/>
            <a:ext cx="1028772" cy="8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50707" y="2346697"/>
            <a:ext cx="6528455" cy="3792511"/>
          </a:xfrm>
          <a:prstGeom prst="roundRect">
            <a:avLst/>
          </a:prstGeom>
          <a:solidFill>
            <a:srgbClr val="CCFF99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8" y="359763"/>
            <a:ext cx="3399884" cy="265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9" y="3467228"/>
            <a:ext cx="3399884" cy="234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73235" y="2587978"/>
            <a:ext cx="6175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মৌসুমের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শুরুতে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কোথাও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কোথাও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কাল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বৈশাখী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ঝড়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সমুদ্র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উপকুলে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ঘুর্নিঝড়</a:t>
            </a:r>
            <a:r>
              <a:rPr lang="en-US" sz="5400" b="1" dirty="0" smtClean="0"/>
              <a:t> ও </a:t>
            </a:r>
            <a:r>
              <a:rPr lang="en-US" sz="5400" b="1" dirty="0" err="1" smtClean="0"/>
              <a:t>জলোচ্ছ্বাস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হয়</a:t>
            </a:r>
            <a:r>
              <a:rPr lang="en-US" sz="5400" b="1" dirty="0" smtClean="0"/>
              <a:t>। </a:t>
            </a:r>
            <a:endParaRPr lang="en-US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716474" y="724056"/>
            <a:ext cx="2808864" cy="729374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2233" y="662746"/>
            <a:ext cx="265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endParaRPr lang="en-US" sz="5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9311" y="2128603"/>
            <a:ext cx="7105338" cy="39274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97245" y="450761"/>
            <a:ext cx="4134118" cy="1133340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4125" y="2279560"/>
            <a:ext cx="6457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সমূদ্রের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নিকটর্তী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3458" y="389451"/>
            <a:ext cx="3661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4"/>
          <a:stretch/>
        </p:blipFill>
        <p:spPr>
          <a:xfrm>
            <a:off x="8664946" y="2128603"/>
            <a:ext cx="3406560" cy="392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9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109" y="174158"/>
            <a:ext cx="2503257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00" y="1622738"/>
            <a:ext cx="7944091" cy="4662815"/>
          </a:xfrm>
          <a:prstGeom prst="rect">
            <a:avLst/>
          </a:prstGeom>
          <a:gradFill>
            <a:gsLst>
              <a:gs pos="0">
                <a:srgbClr val="3399FF">
                  <a:alpha val="0"/>
                  <a:lumMod val="83000"/>
                </a:srgbClr>
              </a:gs>
              <a:gs pos="45000">
                <a:srgbClr val="CCFFFF"/>
              </a:gs>
              <a:gs pos="100000">
                <a:schemeClr val="accent5">
                  <a:tint val="55000"/>
                  <a:satMod val="140000"/>
                  <a:alpha val="0"/>
                  <a:lumMod val="21000"/>
                  <a:lumOff val="79000"/>
                </a:schemeClr>
              </a:gs>
            </a:gsLst>
            <a:path path="circle">
              <a:fillToRect l="100000" t="100000" r="100000" b="10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b="1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808442"/>
            <a:ext cx="3962400" cy="318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1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4" y="592427"/>
            <a:ext cx="3120702" cy="1107996"/>
          </a:xfrm>
          <a:prstGeom prst="rect">
            <a:avLst/>
          </a:prstGeom>
          <a:solidFill>
            <a:schemeClr val="lt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4" y="4975698"/>
            <a:ext cx="12157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7" y="126062"/>
            <a:ext cx="6578993" cy="438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08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120" y="-466581"/>
            <a:ext cx="64009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19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20" y="1978701"/>
            <a:ext cx="6284130" cy="39004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14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423" y="309093"/>
            <a:ext cx="4146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0752399"/>
              </p:ext>
            </p:extLst>
          </p:nvPr>
        </p:nvGraphicFramePr>
        <p:xfrm>
          <a:off x="508715" y="2709950"/>
          <a:ext cx="5376932" cy="314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8047849"/>
              </p:ext>
            </p:extLst>
          </p:nvPr>
        </p:nvGraphicFramePr>
        <p:xfrm>
          <a:off x="6851564" y="2934860"/>
          <a:ext cx="444321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85647" y="2524259"/>
            <a:ext cx="0" cy="3451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62921" y="2524259"/>
            <a:ext cx="0" cy="3451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27315" y="2524259"/>
            <a:ext cx="0" cy="3451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2015" y="133004"/>
            <a:ext cx="2842952" cy="2391255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graphicEl>
                                              <a:dgm id="{A562F2C0-6ACD-4993-80A1-AF48C5AE7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graphicEl>
                                              <a:dgm id="{A562F2C0-6ACD-4993-80A1-AF48C5AE7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graphicEl>
                                              <a:dgm id="{A562F2C0-6ACD-4993-80A1-AF48C5AE7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graphicEl>
                                              <a:dgm id="{A562F2C0-6ACD-4993-80A1-AF48C5AE7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>
                                            <p:graphicEl>
                                              <a:dgm id="{DD05AC2D-8805-4B56-A776-B11B45BC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graphicEl>
                                              <a:dgm id="{DD05AC2D-8805-4B56-A776-B11B45BC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graphicEl>
                                              <a:dgm id="{DD05AC2D-8805-4B56-A776-B11B45BC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graphicEl>
                                              <a:dgm id="{DD05AC2D-8805-4B56-A776-B11B45BC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>
                                            <p:graphicEl>
                                              <a:dgm id="{E7F5532D-179C-4377-A3E4-80E92D1D2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graphicEl>
                                              <a:dgm id="{E7F5532D-179C-4377-A3E4-80E92D1D2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>
                                            <p:graphicEl>
                                              <a:dgm id="{E7F5532D-179C-4377-A3E4-80E92D1D2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graphicEl>
                                              <a:dgm id="{E7F5532D-179C-4377-A3E4-80E92D1D2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>
                                            <p:graphicEl>
                                              <a:dgm id="{796E2EE4-ED45-4305-94FF-6AB3A536E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>
                                            <p:graphicEl>
                                              <a:dgm id="{796E2EE4-ED45-4305-94FF-6AB3A536E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>
                                            <p:graphicEl>
                                              <a:dgm id="{796E2EE4-ED45-4305-94FF-6AB3A536E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>
                                            <p:graphicEl>
                                              <a:dgm id="{796E2EE4-ED45-4305-94FF-6AB3A536E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">
                                            <p:graphicEl>
                                              <a:dgm id="{C4D02F35-CD08-4280-94D6-5D7F784C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graphicEl>
                                              <a:dgm id="{C4D02F35-CD08-4280-94D6-5D7F784C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graphicEl>
                                              <a:dgm id="{C4D02F35-CD08-4280-94D6-5D7F784C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>
                                            <p:graphicEl>
                                              <a:dgm id="{C4D02F35-CD08-4280-94D6-5D7F784C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DB137D88-2DD3-4481-BFD3-9C987870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DB137D88-2DD3-4481-BFD3-9C987870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DB137D88-2DD3-4481-BFD3-9C987870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DB137D88-2DD3-4481-BFD3-9C987870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A7569A55-8BBC-4EF3-8C63-5C0E9EEA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A7569A55-8BBC-4EF3-8C63-5C0E9EEA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A7569A55-8BBC-4EF3-8C63-5C0E9EEA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A7569A55-8BBC-4EF3-8C63-5C0E9EEA9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61627DB4-796E-4B2E-8E2C-B2B0A510B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61627DB4-796E-4B2E-8E2C-B2B0A510B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61627DB4-796E-4B2E-8E2C-B2B0A510B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61627DB4-796E-4B2E-8E2C-B2B0A510B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6">
                                            <p:graphicEl>
                                              <a:dgm id="{CB757387-E6C7-46A7-AB4A-590D515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graphicEl>
                                              <a:dgm id="{CB757387-E6C7-46A7-AB4A-590D515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graphicEl>
                                              <a:dgm id="{CB757387-E6C7-46A7-AB4A-590D515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6">
                                            <p:graphicEl>
                                              <a:dgm id="{CB757387-E6C7-46A7-AB4A-590D515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6">
                                            <p:graphicEl>
                                              <a:dgm id="{92FD6D98-9622-4F83-A90C-EB58C4C6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6">
                                            <p:graphicEl>
                                              <a:dgm id="{92FD6D98-9622-4F83-A90C-EB58C4C6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">
                                            <p:graphicEl>
                                              <a:dgm id="{92FD6D98-9622-4F83-A90C-EB58C4C6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6">
                                            <p:graphicEl>
                                              <a:dgm id="{92FD6D98-9622-4F83-A90C-EB58C4C61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6">
                                            <p:graphicEl>
                                              <a:dgm id="{FB020BB7-D0F9-467A-BAA5-7A771C41B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6">
                                            <p:graphicEl>
                                              <a:dgm id="{FB020BB7-D0F9-467A-BAA5-7A771C41B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6">
                                            <p:graphicEl>
                                              <a:dgm id="{FB020BB7-D0F9-467A-BAA5-7A771C41B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6">
                                            <p:graphicEl>
                                              <a:dgm id="{FB020BB7-D0F9-467A-BAA5-7A771C41B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6">
                                            <p:graphicEl>
                                              <a:dgm id="{0D414C98-5816-4FB9-9C01-718DB33CD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6">
                                            <p:graphicEl>
                                              <a:dgm id="{0D414C98-5816-4FB9-9C01-718DB33CD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6">
                                            <p:graphicEl>
                                              <a:dgm id="{0D414C98-5816-4FB9-9C01-718DB33CD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">
                                            <p:graphicEl>
                                              <a:dgm id="{0D414C98-5816-4FB9-9C01-718DB33CD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7">
                                            <p:graphicEl>
                                              <a:dgm id="{C364BCC7-01CC-4B24-B1FB-980C29F1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7">
                                            <p:graphicEl>
                                              <a:dgm id="{C364BCC7-01CC-4B24-B1FB-980C29F1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7">
                                            <p:graphicEl>
                                              <a:dgm id="{C364BCC7-01CC-4B24-B1FB-980C29F1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7">
                                            <p:graphicEl>
                                              <a:dgm id="{C364BCC7-01CC-4B24-B1FB-980C29F1B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7">
                                            <p:graphicEl>
                                              <a:dgm id="{F76ABED2-9B5C-46DA-8FE2-550C4BDE2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7">
                                            <p:graphicEl>
                                              <a:dgm id="{F76ABED2-9B5C-46DA-8FE2-550C4BDE2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7">
                                            <p:graphicEl>
                                              <a:dgm id="{F76ABED2-9B5C-46DA-8FE2-550C4BDE2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7">
                                            <p:graphicEl>
                                              <a:dgm id="{F76ABED2-9B5C-46DA-8FE2-550C4BDE2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7">
                                            <p:graphicEl>
                                              <a:dgm id="{9BAE8BE8-0D02-48F3-9C0D-5839B9203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7">
                                            <p:graphicEl>
                                              <a:dgm id="{9BAE8BE8-0D02-48F3-9C0D-5839B9203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7">
                                            <p:graphicEl>
                                              <a:dgm id="{9BAE8BE8-0D02-48F3-9C0D-5839B9203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7">
                                            <p:graphicEl>
                                              <a:dgm id="{9BAE8BE8-0D02-48F3-9C0D-5839B9203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7">
                                            <p:graphicEl>
                                              <a:dgm id="{625177E7-3E95-4CFF-995E-3C1A79B0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7">
                                            <p:graphicEl>
                                              <a:dgm id="{625177E7-3E95-4CFF-995E-3C1A79B0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7">
                                            <p:graphicEl>
                                              <a:dgm id="{625177E7-3E95-4CFF-995E-3C1A79B0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7">
                                            <p:graphicEl>
                                              <a:dgm id="{625177E7-3E95-4CFF-995E-3C1A79B0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7">
                                            <p:graphicEl>
                                              <a:dgm id="{2BC9890A-E8B5-4A3B-8C24-66782BD99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7">
                                            <p:graphicEl>
                                              <a:dgm id="{2BC9890A-E8B5-4A3B-8C24-66782BD99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7">
                                            <p:graphicEl>
                                              <a:dgm id="{2BC9890A-E8B5-4A3B-8C24-66782BD99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7">
                                            <p:graphicEl>
                                              <a:dgm id="{2BC9890A-E8B5-4A3B-8C24-66782BD99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7">
                                            <p:graphicEl>
                                              <a:dgm id="{EB39717D-8D7C-4621-9A19-E3C80334F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7">
                                            <p:graphicEl>
                                              <a:dgm id="{EB39717D-8D7C-4621-9A19-E3C80334F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7">
                                            <p:graphicEl>
                                              <a:dgm id="{EB39717D-8D7C-4621-9A19-E3C80334F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7">
                                            <p:graphicEl>
                                              <a:dgm id="{EB39717D-8D7C-4621-9A19-E3C80334F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7">
                                            <p:graphicEl>
                                              <a:dgm id="{74FAA6EE-A722-4D25-AE4F-A1E65DEB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7">
                                            <p:graphicEl>
                                              <a:dgm id="{74FAA6EE-A722-4D25-AE4F-A1E65DEB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7">
                                            <p:graphicEl>
                                              <a:dgm id="{74FAA6EE-A722-4D25-AE4F-A1E65DEB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7">
                                            <p:graphicEl>
                                              <a:dgm id="{74FAA6EE-A722-4D25-AE4F-A1E65DEB2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7">
                                            <p:graphicEl>
                                              <a:dgm id="{42D6A4A3-F365-462E-A8C3-59D828AF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7">
                                            <p:graphicEl>
                                              <a:dgm id="{42D6A4A3-F365-462E-A8C3-59D828AF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7">
                                            <p:graphicEl>
                                              <a:dgm id="{42D6A4A3-F365-462E-A8C3-59D828AF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7">
                                            <p:graphicEl>
                                              <a:dgm id="{42D6A4A3-F365-462E-A8C3-59D828AF8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7">
                                            <p:graphicEl>
                                              <a:dgm id="{9D1A09F1-9363-4651-9A7A-538BB9386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7">
                                            <p:graphicEl>
                                              <a:dgm id="{9D1A09F1-9363-4651-9A7A-538BB9386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7">
                                            <p:graphicEl>
                                              <a:dgm id="{9D1A09F1-9363-4651-9A7A-538BB9386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7">
                                            <p:graphicEl>
                                              <a:dgm id="{9D1A09F1-9363-4651-9A7A-538BB9386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7">
                                            <p:graphicEl>
                                              <a:dgm id="{5935834C-BD58-4404-842B-0B1480EA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7">
                                            <p:graphicEl>
                                              <a:dgm id="{5935834C-BD58-4404-842B-0B1480EA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7">
                                            <p:graphicEl>
                                              <a:dgm id="{5935834C-BD58-4404-842B-0B1480EA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7">
                                            <p:graphicEl>
                                              <a:dgm id="{5935834C-BD58-4404-842B-0B1480EA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7" grpId="0">
        <p:bldSub>
          <a:bldDgm/>
        </p:bldSub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798488" y="180305"/>
            <a:ext cx="6954592" cy="1300765"/>
          </a:xfrm>
          <a:prstGeom prst="round2Diag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8299" y="2200426"/>
            <a:ext cx="10884665" cy="3139321"/>
          </a:xfrm>
          <a:prstGeom prst="rect">
            <a:avLst/>
          </a:prstGeom>
          <a:gradFill>
            <a:gsLst>
              <a:gs pos="73000">
                <a:schemeClr val="accent4">
                  <a:lumMod val="20000"/>
                  <a:lumOff val="80000"/>
                  <a:alpha val="25000"/>
                </a:schemeClr>
              </a:gs>
              <a:gs pos="15000">
                <a:schemeClr val="accent4">
                  <a:lumMod val="60000"/>
                  <a:lumOff val="40000"/>
                  <a:alpha val="0"/>
                </a:schemeClr>
              </a:gs>
              <a:gs pos="51000">
                <a:schemeClr val="accent1">
                  <a:tint val="23500"/>
                  <a:satMod val="160000"/>
                  <a:alpha val="62000"/>
                </a:schemeClr>
              </a:gs>
            </a:gsLst>
            <a:path path="circle">
              <a:fillToRect l="100000" b="100000"/>
            </a:path>
          </a:gra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58" y="280741"/>
            <a:ext cx="7057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r>
              <a:rPr lang="en-US" sz="7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শেষে</a:t>
            </a:r>
            <a:r>
              <a:rPr lang="en-US" sz="7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72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শিক্ষার্থীরা</a:t>
            </a:r>
            <a:r>
              <a:rPr lang="en-US" sz="72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en-US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008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07596" y="80557"/>
            <a:ext cx="6040191" cy="811369"/>
          </a:xfrm>
          <a:prstGeom prst="round2Diag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1" y="3592564"/>
            <a:ext cx="3439838" cy="200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16" y="3592564"/>
            <a:ext cx="3256196" cy="200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15" y="940736"/>
            <a:ext cx="3256197" cy="202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4" y="940735"/>
            <a:ext cx="3456018" cy="2029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42663" y="3013478"/>
            <a:ext cx="154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বিভাগীয়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শহর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92967" y="3043458"/>
            <a:ext cx="72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রোদ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7372" y="5669908"/>
            <a:ext cx="63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বৃষ্টি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69328" y="5699888"/>
            <a:ext cx="59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ঝড়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932811" y="88777"/>
            <a:ext cx="5828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099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826" y="1088020"/>
            <a:ext cx="10147248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9000"/>
                  <a:lumMod val="79000"/>
                  <a:lumOff val="21000"/>
                </a:schemeClr>
              </a:gs>
              <a:gs pos="50000">
                <a:schemeClr val="accent1">
                  <a:tint val="44500"/>
                  <a:satMod val="160000"/>
                  <a:alpha val="1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53072"/>
              </p:ext>
            </p:extLst>
          </p:nvPr>
        </p:nvGraphicFramePr>
        <p:xfrm>
          <a:off x="9492542" y="16329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2542" y="1632994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9099031" y="1314219"/>
            <a:ext cx="1648918" cy="12291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0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933" y="1013911"/>
            <a:ext cx="11044336" cy="3785652"/>
          </a:xfrm>
          <a:prstGeom prst="rect">
            <a:avLst/>
          </a:prstGeom>
          <a:gradFill>
            <a:gsLst>
              <a:gs pos="0">
                <a:srgbClr val="99CCFF">
                  <a:alpha val="67000"/>
                </a:srgbClr>
              </a:gs>
              <a:gs pos="60000">
                <a:schemeClr val="accent1">
                  <a:lumMod val="45000"/>
                  <a:lumOff val="55000"/>
                  <a:alpha val="21000"/>
                </a:schemeClr>
              </a:gs>
              <a:gs pos="83000">
                <a:schemeClr val="accent1">
                  <a:lumMod val="45000"/>
                  <a:lumOff val="55000"/>
                  <a:alpha val="5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4">
                <a:lumMod val="60000"/>
                <a:lumOff val="40000"/>
                <a:alpha val="2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58728" y="1246343"/>
            <a:ext cx="1499017" cy="12142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61942"/>
              </p:ext>
            </p:extLst>
          </p:nvPr>
        </p:nvGraphicFramePr>
        <p:xfrm>
          <a:off x="9851036" y="15863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036" y="1586337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84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439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Rounded Rectangle 3"/>
          <p:cNvSpPr/>
          <p:nvPr/>
        </p:nvSpPr>
        <p:spPr>
          <a:xfrm>
            <a:off x="549785" y="3583283"/>
            <a:ext cx="11114466" cy="17644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9528" y="3732548"/>
            <a:ext cx="10782925" cy="1446550"/>
          </a:xfrm>
          <a:prstGeom prst="rect">
            <a:avLst/>
          </a:prstGeom>
          <a:gradFill>
            <a:gsLst>
              <a:gs pos="0">
                <a:srgbClr val="99CCFF">
                  <a:lumMod val="0"/>
                  <a:lumOff val="100000"/>
                </a:srgbClr>
              </a:gs>
              <a:gs pos="40000">
                <a:schemeClr val="accent1">
                  <a:lumMod val="22000"/>
                  <a:lumOff val="78000"/>
                </a:schemeClr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rgbClr val="FF9933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বাংলাদেশের</a:t>
            </a:r>
            <a:r>
              <a:rPr lang="en-US" sz="8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জলবায়ুর</a:t>
            </a:r>
            <a:r>
              <a:rPr lang="en-US" sz="8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8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প্রকৃতি</a:t>
            </a:r>
            <a:endParaRPr lang="en-US" b="1" dirty="0">
              <a:ln w="9525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154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92000"/>
              </a:schemeClr>
            </a:gs>
            <a:gs pos="45000">
              <a:srgbClr val="CCFFFF"/>
            </a:gs>
            <a:gs pos="100000">
              <a:schemeClr val="accent5">
                <a:tint val="55000"/>
                <a:satMod val="140000"/>
                <a:alpha val="0"/>
                <a:lumMod val="21000"/>
                <a:lumOff val="79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769" y="1217157"/>
            <a:ext cx="11809927" cy="94015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chemeClr val="bg1">
                  <a:lumMod val="9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679" y="1397461"/>
            <a:ext cx="116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বিষেশ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699" y="2542206"/>
            <a:ext cx="11694017" cy="3785652"/>
          </a:xfrm>
          <a:prstGeom prst="rect">
            <a:avLst/>
          </a:prstGeom>
          <a:gradFill>
            <a:gsLst>
              <a:gs pos="0">
                <a:srgbClr val="FF66FF">
                  <a:alpha val="91765"/>
                </a:srgbClr>
              </a:gs>
              <a:gs pos="55000">
                <a:schemeClr val="bg1"/>
              </a:gs>
              <a:gs pos="100000">
                <a:srgbClr val="66CCFF">
                  <a:alpha val="46000"/>
                  <a:lumMod val="89000"/>
                  <a:lumOff val="11000"/>
                </a:srgbClr>
              </a:gs>
            </a:gsLst>
            <a:path path="circle">
              <a:fillToRect l="100000" t="100000" r="100000" b="100000"/>
            </a:path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86736" y="118109"/>
            <a:ext cx="2808864" cy="729374"/>
          </a:xfrm>
          <a:prstGeom prst="roundRect">
            <a:avLst/>
          </a:prstGeom>
          <a:gradFill>
            <a:gsLst>
              <a:gs pos="4000">
                <a:schemeClr val="accent2">
                  <a:lumMod val="40000"/>
                  <a:lumOff val="60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93000">
                <a:srgbClr val="3399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86737" y="56799"/>
            <a:ext cx="265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endParaRPr lang="en-US" sz="5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36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611" y="2487952"/>
            <a:ext cx="11990231" cy="38344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9611" y="1081822"/>
            <a:ext cx="11990231" cy="940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611" y="1262126"/>
            <a:ext cx="1199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আবহাওয়াকে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75" y="2536709"/>
            <a:ext cx="11694017" cy="378565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92000"/>
                </a:schemeClr>
              </a:gs>
              <a:gs pos="45000">
                <a:srgbClr val="CCFFFF"/>
              </a:gs>
              <a:gs pos="100000">
                <a:schemeClr val="accent5">
                  <a:tint val="55000"/>
                  <a:satMod val="140000"/>
                  <a:alpha val="0"/>
                  <a:lumMod val="21000"/>
                  <a:lumOff val="79000"/>
                </a:schemeClr>
              </a:gs>
            </a:gsLst>
            <a:path path="circle">
              <a:fillToRect l="100000" t="100000" r="100000" b="100000"/>
            </a:path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আরোও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অক্ষাংশে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দ্রাঘিমাংশে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সমূদ্র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সমূদ্র-স্রোত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মৃত্তিকার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বনভুমির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পুরিমান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প্রভৃতিও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8650" y="22484"/>
            <a:ext cx="2808864" cy="729374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8650" y="-74494"/>
            <a:ext cx="265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5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871</TotalTime>
  <Words>368</Words>
  <Application>Microsoft Office PowerPoint</Application>
  <PresentationFormat>Custom</PresentationFormat>
  <Paragraphs>62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HAZI AMINUL ISLAM HS</dc:creator>
  <cp:lastModifiedBy>SHAHIDUL ISLAM</cp:lastModifiedBy>
  <cp:revision>298</cp:revision>
  <dcterms:created xsi:type="dcterms:W3CDTF">2015-01-29T08:53:04Z</dcterms:created>
  <dcterms:modified xsi:type="dcterms:W3CDTF">2019-11-20T09:27:07Z</dcterms:modified>
</cp:coreProperties>
</file>