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A9422-425B-4B82-8F21-FA11BEAAB095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2118-FB55-4055-BEFC-475AE095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965D5-98F1-42F4-893B-1F1A74FEA3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27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6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4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EFB847-7290-4CDE-9E8F-BBCF5937BBB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84FB58-2B96-49BA-B8F4-89E2DFA65C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0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2216727"/>
            <a:ext cx="8354290" cy="38861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4455" y="221673"/>
            <a:ext cx="10058400" cy="188018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বিসমিল্লাহির</a:t>
            </a:r>
            <a:r>
              <a:rPr lang="en-US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রাহিম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146" y="5239196"/>
            <a:ext cx="905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ড্রাইভার ছাড়াই এই গাড়ী চালানো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457201"/>
            <a:ext cx="9282545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5263" y="1028976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895601"/>
            <a:ext cx="8686800" cy="2554545"/>
          </a:xfrm>
          <a:prstGeom prst="rect">
            <a:avLst/>
          </a:prstGeom>
          <a:pattFill prst="dkVert">
            <a:fgClr>
              <a:srgbClr val="00B0F0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তোমাদের ক্লাশে দুটি দল তৈরি করে ইলেক্ট্রনিক ভোটিং মেশিন ব্যবহার করলে কী সুবিধা এবং কী অসুবিধা সেটি নিয়ে একটি  বিতর্কের  আয়োজন কর । </a:t>
            </a:r>
          </a:p>
        </p:txBody>
      </p:sp>
    </p:spTree>
    <p:extLst>
      <p:ext uri="{BB962C8B-B14F-4D97-AF65-F5344CB8AC3E}">
        <p14:creationId xmlns:p14="http://schemas.microsoft.com/office/powerpoint/2010/main" val="37990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79738"/>
            <a:ext cx="2819400" cy="10156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7A982"/>
                </a:solidFill>
                <a:latin typeface="NikoshBAN" pitchFamily="2" charset="0"/>
                <a:cs typeface="NikoshBAN" pitchFamily="2" charset="0"/>
              </a:rPr>
              <a:t>মূল্যায়ণ  </a:t>
            </a:r>
            <a:endParaRPr lang="en-US" sz="6000" u="sng" dirty="0">
              <a:solidFill>
                <a:srgbClr val="07A98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18" y="1745674"/>
            <a:ext cx="1147156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বাড়ীতে বসে কি অফিসের কাজ দেখা শোনা করা  যায় এবং কিভাবে 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২। তথ্য  ও প্রযুক্তি  ব্যবহার করে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i. বই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পড়া যায়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ব্যাংকের  লেনদেন  করা যায়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গেম খেলা যায়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ক. i 			খ.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i ও ii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iii  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,ii ও iii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2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1"/>
            <a:ext cx="8229600" cy="280076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তোমাদের স্কুলের অফিসকে কাগজবিহীন অফিসে রুপান্তর করতে কী কী কাজ করতে হবে গুছিয়ে লিখ।   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196" y="1550207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42109" y="381000"/>
            <a:ext cx="10875818" cy="499456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নামঃ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 তথ্য ও যোগাযোগ প্রযুক্তি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2564" y="602673"/>
            <a:ext cx="383770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85159B"/>
                </a:solidFill>
                <a:latin typeface="NikoshLightBAN" pitchFamily="2" charset="0"/>
                <a:cs typeface="NikoshLightBAN" pitchFamily="2" charset="0"/>
              </a:rPr>
              <a:t>শিখনফল  </a:t>
            </a:r>
            <a:endParaRPr lang="en-US" sz="5400" u="sng" dirty="0">
              <a:solidFill>
                <a:srgbClr val="85159B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2078182"/>
            <a:ext cx="10723419" cy="3416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এই অধ্যায় শেষে শিক্ষার্থীরাঃ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ক্ষেত্র  চিহ্নিত  করতে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গুরুত্ব বিশ্লেষণ   করতে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এর প্রয়োজনীতা ব্যাখ্যা করতে পারবে।   </a:t>
            </a:r>
          </a:p>
        </p:txBody>
      </p:sp>
    </p:spTree>
    <p:extLst>
      <p:ext uri="{BB962C8B-B14F-4D97-AF65-F5344CB8AC3E}">
        <p14:creationId xmlns:p14="http://schemas.microsoft.com/office/powerpoint/2010/main" val="9514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76762"/>
            <a:ext cx="6019800" cy="13234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u="sng" dirty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পাঠ ঘোষনাঃ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600201"/>
            <a:ext cx="10584873" cy="47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3135"/>
      </p:ext>
    </p:extLst>
  </p:cSld>
  <p:clrMapOvr>
    <a:masterClrMapping/>
  </p:clrMapOvr>
  <p:transition spd="slow">
    <p:pull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85986"/>
            <a:ext cx="4343400" cy="9233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99" y="4950293"/>
            <a:ext cx="10287001" cy="107721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 ফোনে এস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পাঠয়ে এখন স্কুল, কলেজ  ও বিশ্ববিদ্যালয়ের ভর্তি প্রক্রিয়া শুরু করা যায়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34" y="1630530"/>
            <a:ext cx="3096951" cy="30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28" y="5257800"/>
            <a:ext cx="1169323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প্রযুক্তিবিদদের তৈরি ইলেক্ট্রনিক ভোটিং মেশিন ব্যবহার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দেশেআজকাল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ভোট দেওয়া আর ভোট গণনার কাজ শুরু হয়েছে।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71138"/>
            <a:ext cx="11582400" cy="50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mera.wav"/>
          </p:stSnd>
        </p:sndAc>
      </p:transition>
    </mc:Choice>
    <mc:Fallback xmlns="">
      <p:transition spd="slow">
        <p:checker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6028" y="5747256"/>
            <a:ext cx="479797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বিশাল কল সেন্টার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401783"/>
            <a:ext cx="10640291" cy="5196227"/>
          </a:xfrm>
          <a:prstGeom prst="rect">
            <a:avLst/>
          </a:prstGeom>
          <a:effectLst>
            <a:innerShdw blurRad="63500" dist="50800" dir="13500000">
              <a:srgbClr val="00206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403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3" y="5105400"/>
            <a:ext cx="11457709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অনেক তরুণী আজকাল অফিসে না গিয়ে দশটা পাঁচটা  কাজ না করে- তার নিজের ঘরে বসে স্বাধীনভাবে যখন ইচ্ছে কাজ করে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381001"/>
            <a:ext cx="10196946" cy="45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5375386"/>
            <a:ext cx="10820400" cy="5232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ইন্ডাস্ট্রিয়াল রোবট দিয়ে আজকাল বিপজ্জনক যান্ত্রিক কাজ করা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533400"/>
            <a:ext cx="8880764" cy="4648200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920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232</Words>
  <Application>Microsoft Office PowerPoint</Application>
  <PresentationFormat>Widescreen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NikoshLightBAN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বিসমিল্লাহির রাহমানির রাহিম </dc:title>
  <dc:creator>USER</dc:creator>
  <cp:lastModifiedBy>USER</cp:lastModifiedBy>
  <cp:revision>23</cp:revision>
  <dcterms:created xsi:type="dcterms:W3CDTF">2019-11-21T15:05:01Z</dcterms:created>
  <dcterms:modified xsi:type="dcterms:W3CDTF">2019-11-24T13:53:00Z</dcterms:modified>
</cp:coreProperties>
</file>