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6" r:id="rId4"/>
    <p:sldId id="271" r:id="rId5"/>
    <p:sldId id="257" r:id="rId6"/>
    <p:sldId id="272" r:id="rId7"/>
    <p:sldId id="266" r:id="rId8"/>
    <p:sldId id="273" r:id="rId9"/>
    <p:sldId id="258" r:id="rId10"/>
    <p:sldId id="259" r:id="rId11"/>
    <p:sldId id="260" r:id="rId12"/>
    <p:sldId id="268" r:id="rId13"/>
    <p:sldId id="274" r:id="rId14"/>
    <p:sldId id="261" r:id="rId15"/>
    <p:sldId id="262" r:id="rId16"/>
    <p:sldId id="263" r:id="rId17"/>
    <p:sldId id="26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20" y="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AE92-3BA4-4553-A05F-6E07D70570BB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021F-C538-49B3-949E-AD7CB0996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71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AE92-3BA4-4553-A05F-6E07D70570BB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021F-C538-49B3-949E-AD7CB0996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22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AE92-3BA4-4553-A05F-6E07D70570BB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021F-C538-49B3-949E-AD7CB0996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94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AE92-3BA4-4553-A05F-6E07D70570BB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021F-C538-49B3-949E-AD7CB0996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54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AE92-3BA4-4553-A05F-6E07D70570BB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021F-C538-49B3-949E-AD7CB0996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94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AE92-3BA4-4553-A05F-6E07D70570BB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021F-C538-49B3-949E-AD7CB0996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84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AE92-3BA4-4553-A05F-6E07D70570BB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021F-C538-49B3-949E-AD7CB0996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47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AE92-3BA4-4553-A05F-6E07D70570BB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021F-C538-49B3-949E-AD7CB0996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72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AE92-3BA4-4553-A05F-6E07D70570BB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021F-C538-49B3-949E-AD7CB0996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AE92-3BA4-4553-A05F-6E07D70570BB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021F-C538-49B3-949E-AD7CB0996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86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AE92-3BA4-4553-A05F-6E07D70570BB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021F-C538-49B3-949E-AD7CB0996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96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7AE92-3BA4-4553-A05F-6E07D70570BB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1021F-C538-49B3-949E-AD7CB0996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3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fi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fi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jfif"/><Relationship Id="rId3" Type="http://schemas.openxmlformats.org/officeDocument/2006/relationships/image" Target="../media/image8.jfif"/><Relationship Id="rId7" Type="http://schemas.openxmlformats.org/officeDocument/2006/relationships/image" Target="../media/image12.jpg"/><Relationship Id="rId12" Type="http://schemas.openxmlformats.org/officeDocument/2006/relationships/image" Target="../media/image17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fif"/><Relationship Id="rId9" Type="http://schemas.openxmlformats.org/officeDocument/2006/relationships/image" Target="../media/image14.jpg"/><Relationship Id="rId14" Type="http://schemas.openxmlformats.org/officeDocument/2006/relationships/image" Target="../media/image19.jf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26D3E3-CD65-42B2-A53C-28682514CB45}"/>
              </a:ext>
            </a:extLst>
          </p:cNvPr>
          <p:cNvSpPr txBox="1"/>
          <p:nvPr/>
        </p:nvSpPr>
        <p:spPr>
          <a:xfrm>
            <a:off x="422031" y="1031631"/>
            <a:ext cx="117699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solidFill>
                  <a:schemeClr val="accent1">
                    <a:lumMod val="75000"/>
                  </a:schemeClr>
                </a:solidFill>
              </a:rPr>
              <a:t>আজকের</a:t>
            </a:r>
            <a:r>
              <a:rPr lang="en-US" sz="8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8800" dirty="0" err="1">
                <a:solidFill>
                  <a:schemeClr val="accent1">
                    <a:lumMod val="75000"/>
                  </a:schemeClr>
                </a:solidFill>
              </a:rPr>
              <a:t>পাঠে</a:t>
            </a:r>
            <a:r>
              <a:rPr lang="en-US" sz="8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8800" dirty="0" err="1">
                <a:solidFill>
                  <a:schemeClr val="accent1">
                    <a:lumMod val="75000"/>
                  </a:schemeClr>
                </a:solidFill>
              </a:rPr>
              <a:t>স্বাগতম</a:t>
            </a:r>
            <a:endParaRPr lang="en-US" sz="8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0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B005A7C-9C03-47BA-8718-ADCD127D6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041400"/>
            <a:ext cx="8001000" cy="48961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D3DBC9-7119-43F3-982B-1C6C4152BE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424" y="1041400"/>
            <a:ext cx="8026400" cy="49342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F59814-6FC7-4615-A1EB-3DD5000A6F2B}"/>
              </a:ext>
            </a:extLst>
          </p:cNvPr>
          <p:cNvSpPr txBox="1"/>
          <p:nvPr/>
        </p:nvSpPr>
        <p:spPr>
          <a:xfrm>
            <a:off x="-25400" y="98213"/>
            <a:ext cx="12192000" cy="70788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য়োজনী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38B106-2B4E-433D-BCFC-30EAB8B70357}"/>
              </a:ext>
            </a:extLst>
          </p:cNvPr>
          <p:cNvSpPr txBox="1"/>
          <p:nvPr/>
        </p:nvSpPr>
        <p:spPr>
          <a:xfrm>
            <a:off x="38100" y="6253649"/>
            <a:ext cx="12192000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স্বাস্থ্যকর্মী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িৎসকের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</p:spTree>
    <p:extLst>
      <p:ext uri="{BB962C8B-B14F-4D97-AF65-F5344CB8AC3E}">
        <p14:creationId xmlns:p14="http://schemas.microsoft.com/office/powerpoint/2010/main" val="424861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10CBE5-3D9A-4075-B1DD-624C0CE8CD63}"/>
              </a:ext>
            </a:extLst>
          </p:cNvPr>
          <p:cNvSpPr txBox="1"/>
          <p:nvPr/>
        </p:nvSpPr>
        <p:spPr>
          <a:xfrm>
            <a:off x="-25400" y="98213"/>
            <a:ext cx="12192000" cy="70788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য়োজনী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5C6E4F-3702-4E25-8043-5B75CD80BD63}"/>
              </a:ext>
            </a:extLst>
          </p:cNvPr>
          <p:cNvSpPr txBox="1"/>
          <p:nvPr/>
        </p:nvSpPr>
        <p:spPr>
          <a:xfrm>
            <a:off x="38100" y="6071049"/>
            <a:ext cx="12192000" cy="70788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মৃত্যুবরণ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অপ্রাপ্ত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বিয়ে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এবংস্বাস্থ্যা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অশান্তি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নেমে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গর্ভধারণ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মৃত্যুার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ঝুকি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7D5DC7-94DC-4D9D-9160-D6FBEFC3768F}"/>
              </a:ext>
            </a:extLst>
          </p:cNvPr>
          <p:cNvGrpSpPr/>
          <p:nvPr/>
        </p:nvGrpSpPr>
        <p:grpSpPr>
          <a:xfrm>
            <a:off x="286487" y="1196243"/>
            <a:ext cx="5078839" cy="4508500"/>
            <a:chOff x="286487" y="1196243"/>
            <a:chExt cx="5078839" cy="45085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5D18D48-9ED6-4D4A-A86C-E3A3CA43D302}"/>
                </a:ext>
              </a:extLst>
            </p:cNvPr>
            <p:cNvGrpSpPr/>
            <p:nvPr/>
          </p:nvGrpSpPr>
          <p:grpSpPr>
            <a:xfrm>
              <a:off x="286487" y="1196243"/>
              <a:ext cx="5078839" cy="4508500"/>
              <a:chOff x="6527800" y="1397000"/>
              <a:chExt cx="5078839" cy="475982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F084783-C7B6-4CB6-B063-91CE721695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7800" y="2346822"/>
                <a:ext cx="4723772" cy="3810000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sp>
            <p:nvSpPr>
              <p:cNvPr id="6" name="Speech Bubble: Oval 5">
                <a:extLst>
                  <a:ext uri="{FF2B5EF4-FFF2-40B4-BE49-F238E27FC236}">
                    <a16:creationId xmlns:a16="http://schemas.microsoft.com/office/drawing/2014/main" id="{79FE2DF7-43F6-4719-9759-28F8C87A0C02}"/>
                  </a:ext>
                </a:extLst>
              </p:cNvPr>
              <p:cNvSpPr/>
              <p:nvPr/>
            </p:nvSpPr>
            <p:spPr>
              <a:xfrm rot="1082043">
                <a:off x="9384767" y="1397000"/>
                <a:ext cx="2221872" cy="1130300"/>
              </a:xfrm>
              <a:prstGeom prst="wedgeEllipse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২০ </a:t>
                </a:r>
                <a:r>
                  <a:rPr lang="en-US" dirty="0" err="1"/>
                  <a:t>বছরের</a:t>
                </a:r>
                <a:r>
                  <a:rPr lang="en-US" dirty="0"/>
                  <a:t> </a:t>
                </a:r>
                <a:r>
                  <a:rPr lang="en-US" dirty="0" err="1"/>
                  <a:t>পূর্বে</a:t>
                </a:r>
                <a:r>
                  <a:rPr lang="en-US" dirty="0"/>
                  <a:t>  </a:t>
                </a:r>
                <a:r>
                  <a:rPr lang="as-IN" dirty="0"/>
                  <a:t>গ</a:t>
                </a:r>
                <a:r>
                  <a:rPr lang="en-US" dirty="0" err="1"/>
                  <a:t>র্ভধারণ</a:t>
                </a:r>
                <a:r>
                  <a:rPr lang="en-US" dirty="0"/>
                  <a:t> </a:t>
                </a:r>
                <a:r>
                  <a:rPr lang="en-US" dirty="0" err="1"/>
                  <a:t>না</a:t>
                </a:r>
                <a:r>
                  <a:rPr lang="en-US" dirty="0"/>
                  <a:t> </a:t>
                </a:r>
                <a:r>
                  <a:rPr lang="en-US" dirty="0" err="1"/>
                  <a:t>করা</a:t>
                </a:r>
                <a:r>
                  <a:rPr lang="en-US" dirty="0"/>
                  <a:t>       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C5F532D-9351-4333-B28A-172A41B25CD0}"/>
                </a:ext>
              </a:extLst>
            </p:cNvPr>
            <p:cNvGrpSpPr/>
            <p:nvPr/>
          </p:nvGrpSpPr>
          <p:grpSpPr>
            <a:xfrm>
              <a:off x="883596" y="1604361"/>
              <a:ext cx="665207" cy="478466"/>
              <a:chOff x="530033" y="2828260"/>
              <a:chExt cx="665207" cy="478466"/>
            </a:xfrm>
          </p:grpSpPr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142F30B8-3073-45B7-ACA6-93C026602756}"/>
                  </a:ext>
                </a:extLst>
              </p:cNvPr>
              <p:cNvCxnSpPr/>
              <p:nvPr/>
            </p:nvCxnSpPr>
            <p:spPr>
              <a:xfrm>
                <a:off x="552893" y="2828260"/>
                <a:ext cx="584791" cy="478466"/>
              </a:xfrm>
              <a:prstGeom prst="line">
                <a:avLst/>
              </a:prstGeom>
              <a:ln w="98425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60A62B40-0E36-4B2F-939E-70E64A6202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0033" y="2878233"/>
                <a:ext cx="665207" cy="331590"/>
              </a:xfrm>
              <a:prstGeom prst="line">
                <a:avLst/>
              </a:prstGeom>
              <a:ln w="98425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10D5269-AB39-40BD-A4E2-69D301D07C5C}"/>
              </a:ext>
            </a:extLst>
          </p:cNvPr>
          <p:cNvGrpSpPr/>
          <p:nvPr/>
        </p:nvGrpSpPr>
        <p:grpSpPr>
          <a:xfrm>
            <a:off x="6959521" y="1120044"/>
            <a:ext cx="4723772" cy="4100824"/>
            <a:chOff x="6959521" y="1120044"/>
            <a:chExt cx="4723772" cy="410082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7A9F7FD-E18B-45FE-8D7A-E660974FCD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64" t="-2234" r="-176" b="2234"/>
            <a:stretch/>
          </p:blipFill>
          <p:spPr>
            <a:xfrm>
              <a:off x="6959521" y="1612039"/>
              <a:ext cx="4723772" cy="360882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9FF4355-6650-470B-BEAC-3BC7FBD93CDB}"/>
                </a:ext>
              </a:extLst>
            </p:cNvPr>
            <p:cNvGrpSpPr/>
            <p:nvPr/>
          </p:nvGrpSpPr>
          <p:grpSpPr>
            <a:xfrm rot="397428">
              <a:off x="7028411" y="1120044"/>
              <a:ext cx="1014101" cy="1019216"/>
              <a:chOff x="7326630" y="2604638"/>
              <a:chExt cx="502920" cy="444677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7B05E8D-49AC-418F-A444-C88B07938B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26630" y="2828260"/>
                <a:ext cx="251460" cy="215768"/>
              </a:xfrm>
              <a:prstGeom prst="line">
                <a:avLst/>
              </a:prstGeom>
              <a:ln w="539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1D51A95-BCA7-40E2-8467-085562D384A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78090" y="2604638"/>
                <a:ext cx="251460" cy="444677"/>
              </a:xfrm>
              <a:prstGeom prst="line">
                <a:avLst/>
              </a:prstGeom>
              <a:ln w="539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25713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8832EB6-39E2-45CE-A372-90705659B5FA}"/>
              </a:ext>
            </a:extLst>
          </p:cNvPr>
          <p:cNvSpPr txBox="1"/>
          <p:nvPr/>
        </p:nvSpPr>
        <p:spPr>
          <a:xfrm>
            <a:off x="-25400" y="66314"/>
            <a:ext cx="12192000" cy="70788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য়োজনী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07F2C3-2928-41F7-BC1A-CC1682E7E3F6}"/>
              </a:ext>
            </a:extLst>
          </p:cNvPr>
          <p:cNvSpPr txBox="1"/>
          <p:nvPr/>
        </p:nvSpPr>
        <p:spPr>
          <a:xfrm>
            <a:off x="38100" y="5961321"/>
            <a:ext cx="12192000" cy="83099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ঘনঘন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সম্মূখীন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কমানোর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জন্মদানের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দুইয়ের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D62C26-12E3-409B-8583-AB60BCC692CA}"/>
              </a:ext>
            </a:extLst>
          </p:cNvPr>
          <p:cNvGrpSpPr/>
          <p:nvPr/>
        </p:nvGrpSpPr>
        <p:grpSpPr>
          <a:xfrm>
            <a:off x="280028" y="975842"/>
            <a:ext cx="4672972" cy="4876800"/>
            <a:chOff x="280028" y="927074"/>
            <a:chExt cx="4672972" cy="48768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FE6263A-8AA7-4C35-83EC-24FC3F54FEC8}"/>
                </a:ext>
              </a:extLst>
            </p:cNvPr>
            <p:cNvGrpSpPr/>
            <p:nvPr/>
          </p:nvGrpSpPr>
          <p:grpSpPr>
            <a:xfrm>
              <a:off x="280028" y="927074"/>
              <a:ext cx="4672972" cy="4876800"/>
              <a:chOff x="596900" y="1397000"/>
              <a:chExt cx="4672972" cy="487680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CF946031-27FE-422F-8E59-B940C0B592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486"/>
              <a:stretch/>
            </p:blipFill>
            <p:spPr>
              <a:xfrm>
                <a:off x="596900" y="2463800"/>
                <a:ext cx="4634872" cy="3810000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sp>
            <p:nvSpPr>
              <p:cNvPr id="6" name="Speech Bubble: Oval 5">
                <a:extLst>
                  <a:ext uri="{FF2B5EF4-FFF2-40B4-BE49-F238E27FC236}">
                    <a16:creationId xmlns:a16="http://schemas.microsoft.com/office/drawing/2014/main" id="{49E5C0AE-D8D7-48E1-818F-DF57E621CB24}"/>
                  </a:ext>
                </a:extLst>
              </p:cNvPr>
              <p:cNvSpPr/>
              <p:nvPr/>
            </p:nvSpPr>
            <p:spPr>
              <a:xfrm rot="1082043">
                <a:off x="3048000" y="1397000"/>
                <a:ext cx="2221872" cy="1130300"/>
              </a:xfrm>
              <a:prstGeom prst="wedgeEllipse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অধিক</a:t>
                </a:r>
                <a:r>
                  <a:rPr lang="en-US" dirty="0"/>
                  <a:t> </a:t>
                </a:r>
                <a:r>
                  <a:rPr lang="en-US" dirty="0" err="1"/>
                  <a:t>সন্তান</a:t>
                </a:r>
                <a:r>
                  <a:rPr lang="en-US" dirty="0"/>
                  <a:t> </a:t>
                </a:r>
                <a:r>
                  <a:rPr lang="en-US" dirty="0" err="1"/>
                  <a:t>জন্ম</a:t>
                </a:r>
                <a:r>
                  <a:rPr lang="en-US" dirty="0"/>
                  <a:t> </a:t>
                </a:r>
                <a:r>
                  <a:rPr lang="en-US" dirty="0" err="1"/>
                  <a:t>না</a:t>
                </a:r>
                <a:r>
                  <a:rPr lang="en-US" dirty="0"/>
                  <a:t> </a:t>
                </a:r>
                <a:r>
                  <a:rPr lang="en-US" dirty="0" err="1"/>
                  <a:t>দেওয়া</a:t>
                </a:r>
                <a:r>
                  <a:rPr lang="en-US" dirty="0"/>
                  <a:t>       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24EFC1B-EE04-4331-872A-F185CCC866A7}"/>
                </a:ext>
              </a:extLst>
            </p:cNvPr>
            <p:cNvGrpSpPr/>
            <p:nvPr/>
          </p:nvGrpSpPr>
          <p:grpSpPr>
            <a:xfrm>
              <a:off x="447576" y="1895070"/>
              <a:ext cx="665207" cy="478466"/>
              <a:chOff x="530033" y="2828260"/>
              <a:chExt cx="665207" cy="478466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FDB5B48-B072-405F-A520-0A110CE06143}"/>
                  </a:ext>
                </a:extLst>
              </p:cNvPr>
              <p:cNvCxnSpPr/>
              <p:nvPr/>
            </p:nvCxnSpPr>
            <p:spPr>
              <a:xfrm>
                <a:off x="552893" y="2828260"/>
                <a:ext cx="584791" cy="478466"/>
              </a:xfrm>
              <a:prstGeom prst="line">
                <a:avLst/>
              </a:prstGeom>
              <a:ln w="98425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39775A4-FAFB-4CE4-8657-720F82AD7D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0033" y="2878233"/>
                <a:ext cx="665207" cy="331590"/>
              </a:xfrm>
              <a:prstGeom prst="line">
                <a:avLst/>
              </a:prstGeom>
              <a:ln w="98425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B408A52-B5FE-4709-95CE-ECBAF981CD0B}"/>
              </a:ext>
            </a:extLst>
          </p:cNvPr>
          <p:cNvGrpSpPr/>
          <p:nvPr/>
        </p:nvGrpSpPr>
        <p:grpSpPr>
          <a:xfrm>
            <a:off x="7086692" y="1276939"/>
            <a:ext cx="4634872" cy="4368439"/>
            <a:chOff x="7086692" y="1435435"/>
            <a:chExt cx="4634872" cy="436843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417508E-E917-4030-A960-556F5CA13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92" y="1842435"/>
              <a:ext cx="4634872" cy="396143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0E1A119-24C8-43E0-8752-64273CD73155}"/>
                </a:ext>
              </a:extLst>
            </p:cNvPr>
            <p:cNvGrpSpPr/>
            <p:nvPr/>
          </p:nvGrpSpPr>
          <p:grpSpPr>
            <a:xfrm rot="397428">
              <a:off x="7158780" y="1435435"/>
              <a:ext cx="1014101" cy="1019216"/>
              <a:chOff x="7326630" y="2604638"/>
              <a:chExt cx="502920" cy="444677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CB4E6BD-88D3-46EA-B214-F5469FE595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26630" y="2828260"/>
                <a:ext cx="251460" cy="215768"/>
              </a:xfrm>
              <a:prstGeom prst="line">
                <a:avLst/>
              </a:prstGeom>
              <a:ln w="539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F5A9AB3-22C3-4B72-BE3E-158ED6764A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78090" y="2604638"/>
                <a:ext cx="251460" cy="444677"/>
              </a:xfrm>
              <a:prstGeom prst="line">
                <a:avLst/>
              </a:prstGeom>
              <a:ln w="539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5785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044AE5-BEB1-4A2D-8C00-DE154D2D9C1B}"/>
              </a:ext>
            </a:extLst>
          </p:cNvPr>
          <p:cNvSpPr txBox="1"/>
          <p:nvPr/>
        </p:nvSpPr>
        <p:spPr>
          <a:xfrm>
            <a:off x="4770762" y="636826"/>
            <a:ext cx="1765637" cy="6721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lIns="117043" tIns="58522" rIns="117043" bIns="58522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D67DE9-9154-4515-AA81-1566EEC5F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342900"/>
            <a:ext cx="4229698" cy="2552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E29A54-798D-423C-A4A8-E92FD437DEB4}"/>
              </a:ext>
            </a:extLst>
          </p:cNvPr>
          <p:cNvSpPr txBox="1"/>
          <p:nvPr/>
        </p:nvSpPr>
        <p:spPr>
          <a:xfrm>
            <a:off x="1122687" y="3113326"/>
            <a:ext cx="6819906" cy="6721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lIns="117043" tIns="58522" rIns="117043" bIns="58522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স্বাস্থ্যরক্ষার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9010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DE22EB-FFB9-4143-BB8E-0AF0F9E0A4E7}"/>
              </a:ext>
            </a:extLst>
          </p:cNvPr>
          <p:cNvSpPr txBox="1"/>
          <p:nvPr/>
        </p:nvSpPr>
        <p:spPr>
          <a:xfrm>
            <a:off x="-25400" y="98213"/>
            <a:ext cx="12192000" cy="70788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স্বাস্থ্যসংক্রান্ত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1E1993-0C97-4D60-A815-E924E636CE1B}"/>
              </a:ext>
            </a:extLst>
          </p:cNvPr>
          <p:cNvSpPr txBox="1"/>
          <p:nvPr/>
        </p:nvSpPr>
        <p:spPr>
          <a:xfrm>
            <a:off x="41206" y="5619355"/>
            <a:ext cx="12150793" cy="113877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গর্ভধারণ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া ও </a:t>
            </a:r>
            <a:r>
              <a:rPr lang="en-US" sz="32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ভয়ই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spc="-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94A2740-2EC6-478B-845F-3B6510C4056F}"/>
              </a:ext>
            </a:extLst>
          </p:cNvPr>
          <p:cNvGrpSpPr/>
          <p:nvPr/>
        </p:nvGrpSpPr>
        <p:grpSpPr>
          <a:xfrm>
            <a:off x="243839" y="1383006"/>
            <a:ext cx="5071871" cy="3984237"/>
            <a:chOff x="243839" y="1383006"/>
            <a:chExt cx="5071871" cy="398423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9088CC3-06B6-451C-948B-5A8CD70E8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39" y="1526764"/>
              <a:ext cx="5071871" cy="384047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A57AA85-65A6-4913-988C-5F8B5DA0203B}"/>
                </a:ext>
              </a:extLst>
            </p:cNvPr>
            <p:cNvGrpSpPr/>
            <p:nvPr/>
          </p:nvGrpSpPr>
          <p:grpSpPr>
            <a:xfrm>
              <a:off x="447576" y="1383006"/>
              <a:ext cx="665207" cy="478466"/>
              <a:chOff x="447576" y="1383006"/>
              <a:chExt cx="665207" cy="478466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BB725E3E-EE8D-4BCD-8B42-65A139AE696D}"/>
                  </a:ext>
                </a:extLst>
              </p:cNvPr>
              <p:cNvCxnSpPr/>
              <p:nvPr/>
            </p:nvCxnSpPr>
            <p:spPr>
              <a:xfrm>
                <a:off x="470436" y="1383006"/>
                <a:ext cx="584791" cy="478466"/>
              </a:xfrm>
              <a:prstGeom prst="line">
                <a:avLst/>
              </a:prstGeom>
              <a:ln w="98425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692F012D-2A3F-42C1-A247-0327EC14FE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7576" y="1432979"/>
                <a:ext cx="665207" cy="331590"/>
              </a:xfrm>
              <a:prstGeom prst="line">
                <a:avLst/>
              </a:prstGeom>
              <a:ln w="98425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CD3E381-38F4-45D8-880D-43B770703412}"/>
              </a:ext>
            </a:extLst>
          </p:cNvPr>
          <p:cNvGrpSpPr/>
          <p:nvPr/>
        </p:nvGrpSpPr>
        <p:grpSpPr>
          <a:xfrm>
            <a:off x="6584284" y="1568339"/>
            <a:ext cx="5363877" cy="3881485"/>
            <a:chOff x="6584284" y="1568339"/>
            <a:chExt cx="5363877" cy="388148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BAA2848-0F9B-49B6-83F4-1CA7D2E85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289" y="1609344"/>
              <a:ext cx="5071872" cy="384048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0FDD435-B6E0-457A-86E4-7AF0673AD3D3}"/>
                </a:ext>
              </a:extLst>
            </p:cNvPr>
            <p:cNvGrpSpPr/>
            <p:nvPr/>
          </p:nvGrpSpPr>
          <p:grpSpPr>
            <a:xfrm>
              <a:off x="6584284" y="1568339"/>
              <a:ext cx="1039579" cy="1019216"/>
              <a:chOff x="6584284" y="1568339"/>
              <a:chExt cx="1039579" cy="1019216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1584828-B75D-46DA-8238-A77C2C28F516}"/>
                  </a:ext>
                </a:extLst>
              </p:cNvPr>
              <p:cNvCxnSpPr>
                <a:cxnSpLocks/>
              </p:cNvCxnSpPr>
              <p:nvPr/>
            </p:nvCxnSpPr>
            <p:spPr>
              <a:xfrm rot="397428">
                <a:off x="6584284" y="2020731"/>
                <a:ext cx="507051" cy="494548"/>
              </a:xfrm>
              <a:prstGeom prst="line">
                <a:avLst/>
              </a:prstGeom>
              <a:ln w="539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B2BB40C-8E99-4F92-BC5F-DA54211F8AB3}"/>
                  </a:ext>
                </a:extLst>
              </p:cNvPr>
              <p:cNvCxnSpPr>
                <a:cxnSpLocks/>
              </p:cNvCxnSpPr>
              <p:nvPr/>
            </p:nvCxnSpPr>
            <p:spPr>
              <a:xfrm rot="397428" flipH="1">
                <a:off x="7116812" y="1568339"/>
                <a:ext cx="507051" cy="1019216"/>
              </a:xfrm>
              <a:prstGeom prst="line">
                <a:avLst/>
              </a:prstGeom>
              <a:ln w="539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2040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64E79E9-75DB-45D6-B818-75299CB366D4}"/>
              </a:ext>
            </a:extLst>
          </p:cNvPr>
          <p:cNvSpPr txBox="1"/>
          <p:nvPr/>
        </p:nvSpPr>
        <p:spPr>
          <a:xfrm>
            <a:off x="-25400" y="98213"/>
            <a:ext cx="12192000" cy="70788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স্বাস্থ্যসংক্রান্ত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5F3B31-5257-4851-ADE5-4AD5AF2696B9}"/>
              </a:ext>
            </a:extLst>
          </p:cNvPr>
          <p:cNvSpPr txBox="1"/>
          <p:nvPr/>
        </p:nvSpPr>
        <p:spPr>
          <a:xfrm>
            <a:off x="-21857" y="5630707"/>
            <a:ext cx="12192000" cy="113877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র্ভবতী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চলাফেরা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ৎ।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উঠান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নামান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ড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FF8021D-1436-4699-8B96-9794A3FC40D2}"/>
              </a:ext>
            </a:extLst>
          </p:cNvPr>
          <p:cNvGrpSpPr/>
          <p:nvPr/>
        </p:nvGrpSpPr>
        <p:grpSpPr>
          <a:xfrm>
            <a:off x="6611454" y="1539095"/>
            <a:ext cx="4822090" cy="3705571"/>
            <a:chOff x="6611454" y="1185527"/>
            <a:chExt cx="4822090" cy="370557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89B118-73FA-4B0D-8EF2-563C2A114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1544" y="1462098"/>
              <a:ext cx="4572000" cy="34290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64E5B27-E551-416D-9CED-24B12CC9996F}"/>
                </a:ext>
              </a:extLst>
            </p:cNvPr>
            <p:cNvGrpSpPr/>
            <p:nvPr/>
          </p:nvGrpSpPr>
          <p:grpSpPr>
            <a:xfrm rot="397428">
              <a:off x="6611454" y="1185527"/>
              <a:ext cx="1014101" cy="1019216"/>
              <a:chOff x="7326630" y="2604638"/>
              <a:chExt cx="502920" cy="444677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947B94D-DAA0-489F-B6B6-755AC9AACA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26630" y="2828260"/>
                <a:ext cx="251460" cy="215768"/>
              </a:xfrm>
              <a:prstGeom prst="line">
                <a:avLst/>
              </a:prstGeom>
              <a:ln w="539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16CF12C8-3315-49C4-AAB2-5D0C627874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78090" y="2604638"/>
                <a:ext cx="251460" cy="444677"/>
              </a:xfrm>
              <a:prstGeom prst="line">
                <a:avLst/>
              </a:prstGeom>
              <a:ln w="539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390036A-65F0-4617-A776-2A0B01ED72BD}"/>
              </a:ext>
            </a:extLst>
          </p:cNvPr>
          <p:cNvGrpSpPr/>
          <p:nvPr/>
        </p:nvGrpSpPr>
        <p:grpSpPr>
          <a:xfrm>
            <a:off x="447576" y="1740780"/>
            <a:ext cx="4996648" cy="3429000"/>
            <a:chOff x="447576" y="1545708"/>
            <a:chExt cx="4996648" cy="3429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685D863-70B3-486B-B3B1-D5FD11369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224" y="1545708"/>
              <a:ext cx="4572000" cy="34290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0D6005A-8562-4079-A72C-73A10678DED8}"/>
                </a:ext>
              </a:extLst>
            </p:cNvPr>
            <p:cNvGrpSpPr/>
            <p:nvPr/>
          </p:nvGrpSpPr>
          <p:grpSpPr>
            <a:xfrm>
              <a:off x="447576" y="1895070"/>
              <a:ext cx="665207" cy="478466"/>
              <a:chOff x="530033" y="2828260"/>
              <a:chExt cx="665207" cy="478466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6A6D421-BD43-4988-B4B9-9824C2B51001}"/>
                  </a:ext>
                </a:extLst>
              </p:cNvPr>
              <p:cNvCxnSpPr/>
              <p:nvPr/>
            </p:nvCxnSpPr>
            <p:spPr>
              <a:xfrm>
                <a:off x="552893" y="2828260"/>
                <a:ext cx="584791" cy="478466"/>
              </a:xfrm>
              <a:prstGeom prst="line">
                <a:avLst/>
              </a:prstGeom>
              <a:ln w="98425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3D1C9DF-F836-4EC4-9965-85941AB5895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0033" y="2878233"/>
                <a:ext cx="665207" cy="331590"/>
              </a:xfrm>
              <a:prstGeom prst="line">
                <a:avLst/>
              </a:prstGeom>
              <a:ln w="98425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139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E3284B-BBD2-40F0-8C2B-4E2B168CA3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949060"/>
            <a:ext cx="4474463" cy="45400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33049E-1D8A-4270-9EDC-58010ED0B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1" y="1368905"/>
            <a:ext cx="3828288" cy="41201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DCC693-1C24-4A76-8BC3-5C0E361F5A02}"/>
              </a:ext>
            </a:extLst>
          </p:cNvPr>
          <p:cNvSpPr txBox="1"/>
          <p:nvPr/>
        </p:nvSpPr>
        <p:spPr>
          <a:xfrm>
            <a:off x="-25400" y="98213"/>
            <a:ext cx="12192000" cy="70788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স্বাস্থ্যসংক্রান্ত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03EF29-6F9C-48A2-BC53-C1CD08132ABB}"/>
              </a:ext>
            </a:extLst>
          </p:cNvPr>
          <p:cNvSpPr txBox="1"/>
          <p:nvPr/>
        </p:nvSpPr>
        <p:spPr>
          <a:xfrm>
            <a:off x="-11227" y="5668985"/>
            <a:ext cx="12192000" cy="107721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প্রজননকালীন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সতর্কতা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র্ভের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গর্ভ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য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30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F546780-E44E-4271-A63C-08F9D6D02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90" y="1249592"/>
            <a:ext cx="4983023" cy="43282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276C1C-03AD-433E-93FF-F578CDF66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99" y="1249592"/>
            <a:ext cx="4983022" cy="43135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A226EE-48EF-4C9F-A1D6-30760ECD3007}"/>
              </a:ext>
            </a:extLst>
          </p:cNvPr>
          <p:cNvSpPr txBox="1"/>
          <p:nvPr/>
        </p:nvSpPr>
        <p:spPr>
          <a:xfrm>
            <a:off x="-25400" y="98213"/>
            <a:ext cx="12192000" cy="70788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স্বাস্থ্যসংক্রান্ত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E3DABA-CC22-4647-879E-F3151B73EEC9}"/>
              </a:ext>
            </a:extLst>
          </p:cNvPr>
          <p:cNvSpPr txBox="1"/>
          <p:nvPr/>
        </p:nvSpPr>
        <p:spPr>
          <a:xfrm>
            <a:off x="-11225" y="5786226"/>
            <a:ext cx="12192000" cy="95410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প্রজননতন্ত্রের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as-IN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া ও </a:t>
            </a:r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প্রতির</a:t>
            </a:r>
            <a:r>
              <a:rPr lang="as-IN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চ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থোপযুক্ত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61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E7D832-4F9F-456A-BEC9-47CE65BD4A9B}"/>
              </a:ext>
            </a:extLst>
          </p:cNvPr>
          <p:cNvSpPr txBox="1"/>
          <p:nvPr/>
        </p:nvSpPr>
        <p:spPr>
          <a:xfrm>
            <a:off x="4770762" y="636826"/>
            <a:ext cx="1331224" cy="6721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2700"/>
          </a:effectLst>
        </p:spPr>
        <p:txBody>
          <a:bodyPr wrap="none" lIns="117043" tIns="58522" rIns="117043" bIns="58522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6A31A9-BDBA-47DC-8B3B-CDC726A9A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118386"/>
            <a:ext cx="3741195" cy="26857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5AF4A44-1C34-4091-8A94-47DE6477E45A}"/>
              </a:ext>
            </a:extLst>
          </p:cNvPr>
          <p:cNvSpPr/>
          <p:nvPr/>
        </p:nvSpPr>
        <p:spPr>
          <a:xfrm>
            <a:off x="1855647" y="2916936"/>
            <a:ext cx="6837250" cy="21427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4000" dirty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4000" dirty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গর্ভধারণের</a:t>
            </a:r>
            <a:r>
              <a:rPr lang="en-US" sz="4000" dirty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sz="4000" dirty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4000" dirty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4000" dirty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স্বাস্থ্যসংক্রান্ত</a:t>
            </a:r>
            <a:r>
              <a:rPr lang="en-US" sz="4000" dirty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বিধিগুলো</a:t>
            </a:r>
            <a:r>
              <a:rPr lang="en-US" sz="4000" dirty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6644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3597C7-4A45-4C78-9E68-5F1EE41DD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295274"/>
            <a:ext cx="4587875" cy="2752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89EEF2-02F0-47C4-A9AD-B7E90684C1A2}"/>
              </a:ext>
            </a:extLst>
          </p:cNvPr>
          <p:cNvSpPr txBox="1"/>
          <p:nvPr/>
        </p:nvSpPr>
        <p:spPr>
          <a:xfrm>
            <a:off x="4770762" y="636826"/>
            <a:ext cx="1868229" cy="6721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2700"/>
          </a:effectLst>
        </p:spPr>
        <p:txBody>
          <a:bodyPr wrap="none" lIns="117043" tIns="58522" rIns="117043" bIns="58522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264392-FB23-4A2B-AB4D-4F4AFAAB127A}"/>
              </a:ext>
            </a:extLst>
          </p:cNvPr>
          <p:cNvSpPr txBox="1"/>
          <p:nvPr/>
        </p:nvSpPr>
        <p:spPr>
          <a:xfrm>
            <a:off x="1122687" y="3113326"/>
            <a:ext cx="8788393" cy="6721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lIns="117043" tIns="58522" rIns="117043" bIns="58522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স্বাস্থ্যবিধি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বিস্তারিত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2891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73D08B-C36E-483C-A6E4-B6DCE2D2E2D8}"/>
              </a:ext>
            </a:extLst>
          </p:cNvPr>
          <p:cNvSpPr txBox="1"/>
          <p:nvPr/>
        </p:nvSpPr>
        <p:spPr>
          <a:xfrm>
            <a:off x="6096000" y="3299371"/>
            <a:ext cx="5881511" cy="35394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: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স্বাস্থ্য</a:t>
            </a:r>
            <a:endParaRPr lang="bn-BD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: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: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: ১</a:t>
            </a:r>
          </a:p>
          <a:p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: ৫০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পিরিয়ড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: </a:t>
            </a:r>
          </a:p>
          <a:p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: ২৩/১১/২০১৯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:।</a:t>
            </a:r>
          </a:p>
          <a:p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F8FC430-4A6A-4241-B90E-26AD4C8A0D8A}"/>
              </a:ext>
            </a:extLst>
          </p:cNvPr>
          <p:cNvGrpSpPr/>
          <p:nvPr/>
        </p:nvGrpSpPr>
        <p:grpSpPr>
          <a:xfrm>
            <a:off x="131234" y="221605"/>
            <a:ext cx="5964766" cy="3077766"/>
            <a:chOff x="131234" y="221605"/>
            <a:chExt cx="5964766" cy="307776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4903BCE-4A17-43F7-AC51-4AC2263CF944}"/>
                </a:ext>
              </a:extLst>
            </p:cNvPr>
            <p:cNvSpPr txBox="1"/>
            <p:nvPr/>
          </p:nvSpPr>
          <p:spPr>
            <a:xfrm>
              <a:off x="131234" y="221605"/>
              <a:ext cx="5964766" cy="307776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মোঃ মিজানুর রহমান</a:t>
              </a:r>
            </a:p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সহকারী শিক্ষক (আইসিটি)</a:t>
              </a:r>
            </a:p>
            <a:p>
              <a:r>
                <a:rPr lang="bn-BD" sz="2800" dirty="0"/>
                <a:t>আগরদাঁড়ী আমিনিয়া কামিল মাদ্রাসা</a:t>
              </a:r>
            </a:p>
            <a:p>
              <a:r>
                <a:rPr lang="bn-BD" sz="2800" dirty="0"/>
                <a:t>সাতক্ষীরা সদর, সাতক্ষীরা</a:t>
              </a:r>
            </a:p>
            <a:p>
              <a:r>
                <a:rPr lang="bn-BD" sz="2800" dirty="0"/>
                <a:t>মোবাইল নম্বর: ০১৭১৬</a:t>
              </a:r>
              <a:r>
                <a:rPr lang="en-US" sz="2800" dirty="0"/>
                <a:t>-</a:t>
              </a:r>
              <a:r>
                <a:rPr lang="bn-BD" sz="2800" dirty="0"/>
                <a:t>৮২১৪৬৩</a:t>
              </a:r>
              <a:r>
                <a:rPr lang="en-US" sz="2800" dirty="0"/>
                <a:t> 	</a:t>
              </a:r>
            </a:p>
            <a:p>
              <a:r>
                <a:rPr lang="en-US" sz="2800" dirty="0"/>
                <a:t>       : manumizan@gmail.com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9BF3516-5069-40BD-8FF5-55463C6D7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6500" y="221605"/>
              <a:ext cx="1079500" cy="13081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C140281-BDF7-48D2-BECB-E22AEA3199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67" t="32175" r="41515" b="28433"/>
            <a:stretch/>
          </p:blipFill>
          <p:spPr>
            <a:xfrm>
              <a:off x="353102" y="2617203"/>
              <a:ext cx="314876" cy="2514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506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8D37BC-DBAC-493B-8B6E-D5D110FBDA55}"/>
              </a:ext>
            </a:extLst>
          </p:cNvPr>
          <p:cNvSpPr txBox="1"/>
          <p:nvPr/>
        </p:nvSpPr>
        <p:spPr>
          <a:xfrm>
            <a:off x="1897380" y="152400"/>
            <a:ext cx="845058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90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6783" y="1306286"/>
            <a:ext cx="7605174" cy="5467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571" y="1306286"/>
            <a:ext cx="6890103" cy="54675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6B81542-5E6B-43D6-9935-722DE9A12904}"/>
              </a:ext>
            </a:extLst>
          </p:cNvPr>
          <p:cNvSpPr/>
          <p:nvPr/>
        </p:nvSpPr>
        <p:spPr>
          <a:xfrm>
            <a:off x="0" y="123269"/>
            <a:ext cx="121920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এই ছবিগুলিতে আমরা কী দেখছি? 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ACC11E-8702-4F2B-BB61-587FAD075A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2588" y="1306287"/>
            <a:ext cx="7021298" cy="534488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CB592E1-EE8D-4762-902B-C895E62A2433}"/>
              </a:ext>
            </a:extLst>
          </p:cNvPr>
          <p:cNvSpPr/>
          <p:nvPr/>
        </p:nvSpPr>
        <p:spPr>
          <a:xfrm>
            <a:off x="4251959" y="1472184"/>
            <a:ext cx="4053840" cy="3913632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7000">
                <a:srgbClr val="AE8BAB"/>
              </a:gs>
              <a:gs pos="31000">
                <a:schemeClr val="accent3">
                  <a:lumMod val="50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6000000" scaled="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1777A59-3F9B-442E-81FF-1066FB2589ED}"/>
              </a:ext>
            </a:extLst>
          </p:cNvPr>
          <p:cNvSpPr/>
          <p:nvPr/>
        </p:nvSpPr>
        <p:spPr>
          <a:xfrm>
            <a:off x="4547006" y="1776984"/>
            <a:ext cx="3463747" cy="32796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8974 0.00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87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87292 -0.0034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46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0.89414 0.0071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14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0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A17E70-C986-406B-8411-BA9F6505AE0A}"/>
              </a:ext>
            </a:extLst>
          </p:cNvPr>
          <p:cNvSpPr/>
          <p:nvPr/>
        </p:nvSpPr>
        <p:spPr>
          <a:xfrm>
            <a:off x="1428926" y="1693334"/>
            <a:ext cx="9363249" cy="35835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err="1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…</a:t>
            </a:r>
            <a:endParaRPr lang="en-US" sz="4000" dirty="0">
              <a:ln>
                <a:solidFill>
                  <a:srgbClr val="0070C0"/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dirty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4000" dirty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4000" dirty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4000" dirty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000" dirty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বয়ঃসন্ধিকাল</a:t>
            </a:r>
            <a:r>
              <a:rPr lang="en-US" sz="4000" dirty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000" dirty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4000" dirty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স্বাস্থ্যরক্ষার</a:t>
            </a:r>
            <a:r>
              <a:rPr lang="en-US" sz="4000" dirty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4000" dirty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000" dirty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4000" dirty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স্বাস্থ্যসংক্রান্ত</a:t>
            </a:r>
            <a:r>
              <a:rPr lang="en-US" sz="4000" dirty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বিধিগুলো</a:t>
            </a:r>
            <a:r>
              <a:rPr lang="en-US" sz="4000" dirty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1839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D07FAD55-CC85-4B64-A073-42122D907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035" y="620289"/>
            <a:ext cx="4796030" cy="47360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877CF75-C5B4-4DDD-8C81-7A94ADD3E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1109" y="1037295"/>
            <a:ext cx="4892891" cy="48241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053460F-D23D-4B27-961C-664608CF77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6" b="11676"/>
          <a:stretch/>
        </p:blipFill>
        <p:spPr>
          <a:xfrm>
            <a:off x="12893405" y="645987"/>
            <a:ext cx="4859771" cy="49240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4781" y="1190709"/>
            <a:ext cx="4892891" cy="48274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FFF970-9620-4796-8CBA-3112AF333B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774" y="981518"/>
            <a:ext cx="4754646" cy="48241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483DF3-01C8-4963-A615-99CE854015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828" y="1808859"/>
            <a:ext cx="4754646" cy="48755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AC5E75-7471-4454-B2F3-374FB25EB6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8584" y="971950"/>
            <a:ext cx="4818178" cy="47098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512" y="1072193"/>
            <a:ext cx="5146238" cy="49607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021E53-0110-43B1-BB1A-393879D16DD9}"/>
              </a:ext>
            </a:extLst>
          </p:cNvPr>
          <p:cNvSpPr txBox="1"/>
          <p:nvPr/>
        </p:nvSpPr>
        <p:spPr>
          <a:xfrm>
            <a:off x="-25400" y="98213"/>
            <a:ext cx="12192000" cy="70788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স্বাস্থ্যসংক্রান্ত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5367595-AFAE-4688-997E-BF2CA7A118EE}"/>
              </a:ext>
            </a:extLst>
          </p:cNvPr>
          <p:cNvGrpSpPr/>
          <p:nvPr/>
        </p:nvGrpSpPr>
        <p:grpSpPr>
          <a:xfrm>
            <a:off x="66040" y="919070"/>
            <a:ext cx="2440218" cy="868518"/>
            <a:chOff x="66040" y="906370"/>
            <a:chExt cx="2440218" cy="868518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B468A37-C9DA-4C1E-9789-A12B4B7EEC38}"/>
                </a:ext>
              </a:extLst>
            </p:cNvPr>
            <p:cNvCxnSpPr>
              <a:cxnSpLocks/>
            </p:cNvCxnSpPr>
            <p:nvPr/>
          </p:nvCxnSpPr>
          <p:spPr>
            <a:xfrm>
              <a:off x="2214158" y="1187123"/>
              <a:ext cx="292100" cy="587765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4EFBC60-ADC3-4A4B-ABB7-CD1BC1BF479F}"/>
                </a:ext>
              </a:extLst>
            </p:cNvPr>
            <p:cNvSpPr txBox="1"/>
            <p:nvPr/>
          </p:nvSpPr>
          <p:spPr>
            <a:xfrm>
              <a:off x="66040" y="906370"/>
              <a:ext cx="2232660" cy="461665"/>
            </a:xfrm>
            <a:prstGeom prst="rect">
              <a:avLst/>
            </a:prstGeom>
            <a:effectLst>
              <a:glow rad="101600">
                <a:schemeClr val="accent6">
                  <a:satMod val="175000"/>
                  <a:alpha val="40000"/>
                </a:schemeClr>
              </a:glow>
              <a:reflection blurRad="6350" stA="52000" endA="300" endPos="35000" dir="5400000" sy="-100000" algn="bl" rotWithShape="0"/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ুষে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নের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স্তর</a:t>
              </a:r>
              <a:endParaRPr lang="en-US" sz="2400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9211" y="988187"/>
            <a:ext cx="5146238" cy="48923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322" y="905875"/>
            <a:ext cx="4947729" cy="50361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9849" y="1082751"/>
            <a:ext cx="4754646" cy="48241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D4A995-A86E-4DE8-9522-20F6C2064B6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161" y="1117468"/>
            <a:ext cx="4892891" cy="48241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419D8C5-01A0-4A38-8845-BF0C3ECD5F23}"/>
              </a:ext>
            </a:extLst>
          </p:cNvPr>
          <p:cNvSpPr txBox="1"/>
          <p:nvPr/>
        </p:nvSpPr>
        <p:spPr>
          <a:xfrm>
            <a:off x="9338146" y="1199823"/>
            <a:ext cx="2544467" cy="452431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ব,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ৌবন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ৌঢ়ত্ব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পেলাম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B69A55-1594-4925-ABAB-71F4532E1C0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930" y="897935"/>
            <a:ext cx="2942519" cy="2142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3059462-9EA0-46A9-BEB5-D770370AF3D4}"/>
              </a:ext>
            </a:extLst>
          </p:cNvPr>
          <p:cNvCxnSpPr/>
          <p:nvPr/>
        </p:nvCxnSpPr>
        <p:spPr>
          <a:xfrm flipH="1">
            <a:off x="5351853" y="2699657"/>
            <a:ext cx="1230085" cy="904791"/>
          </a:xfrm>
          <a:prstGeom prst="straightConnector1">
            <a:avLst/>
          </a:prstGeom>
          <a:ln w="69850">
            <a:prstDash val="sys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E8E5ECA-F791-4C96-BB64-1DC1658AE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40" y="1940528"/>
            <a:ext cx="4922362" cy="45486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1372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812 0.00811 L -1.03854 0.13773 L -1.03854 0.13797 L -1.03854 0.13773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21" y="64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11 -0.08727 L -1.02578 0.12107 L -1.02578 0.12199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34" y="1046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57 -0.12338 L -1.02252 0.14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04" y="1344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37 0.01829 L -1.01992 0.1345 L -1.01992 0.13473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78" y="58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65 -0.12037 L -1.0164 0.13635 L -1.0164 0.13704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88" y="1287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62 -0.10509 L -1.06315 0.15533 L -1.06315 0.15602 " pathEditMode="relative" rAng="0" ptsTypes="A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27" y="130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34 -0.12662 L -1.03346 0.01991 L -1.03346 0.02014 " pathEditMode="relative" rAng="0" ptsTypes="A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12" y="73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227 0.16828 L -1.05183 0.1449 L -1.05183 0.14513 " pathEditMode="relative" rAng="0" ptsTypes="A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984" y="-11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135 0.01528 L -1.03711 0.1067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94" y="456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461 -0.08125 L -1.04036 0.1842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94" y="132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279 -0.12801 L -1.06316 0.1356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518" y="1317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135 -0.10185 L -1.05416 0.2030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41" y="152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2" presetClass="entr" presetSubtype="3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AFEB72-F467-476B-A7AA-5788F5C4C9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0211" y="161925"/>
            <a:ext cx="3491589" cy="23691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E4516B-A360-4B61-9893-B3E9195BF20F}"/>
              </a:ext>
            </a:extLst>
          </p:cNvPr>
          <p:cNvSpPr txBox="1"/>
          <p:nvPr/>
        </p:nvSpPr>
        <p:spPr>
          <a:xfrm>
            <a:off x="4770762" y="636826"/>
            <a:ext cx="1797697" cy="6721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818DBC-BF2F-4EB8-B65F-C33D5EA41E7F}"/>
              </a:ext>
            </a:extLst>
          </p:cNvPr>
          <p:cNvSpPr txBox="1"/>
          <p:nvPr/>
        </p:nvSpPr>
        <p:spPr>
          <a:xfrm>
            <a:off x="2818136" y="3141901"/>
            <a:ext cx="6492893" cy="7952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117043" tIns="58522" rIns="117043" bIns="58522" rtlCol="0">
            <a:spAutoFit/>
          </a:bodyPr>
          <a:lstStyle/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কিকি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4026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D5301CE-F09B-4013-AE86-FC1A46373F12}"/>
              </a:ext>
            </a:extLst>
          </p:cNvPr>
          <p:cNvSpPr txBox="1"/>
          <p:nvPr/>
        </p:nvSpPr>
        <p:spPr>
          <a:xfrm>
            <a:off x="-25400" y="98213"/>
            <a:ext cx="12192000" cy="70788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স্বাস্থ্যসংক্রান্ত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2D9BE6-4390-49BC-87BD-FEEAFC1EB90D}"/>
              </a:ext>
            </a:extLst>
          </p:cNvPr>
          <p:cNvSpPr txBox="1"/>
          <p:nvPr/>
        </p:nvSpPr>
        <p:spPr>
          <a:xfrm>
            <a:off x="9029700" y="938921"/>
            <a:ext cx="3035300" cy="5693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বয়ঃসন্ধিকাল</a:t>
            </a:r>
            <a:r>
              <a:rPr lang="en-US" sz="28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প্রজননঃ</a:t>
            </a:r>
            <a:endParaRPr lang="en-US" sz="28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শৈশব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কৈশোরে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পদার্পণকালে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নানারকম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সময়টা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বয়ঃসন্ধিকাল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বয়ঃসন্ধিকাল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যৌবনে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পদার্পণ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এ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অঙ্গপ্রত্যঙ্গের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জন্মদানের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সেগুলোর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সুস্থভাবে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বিকশিত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জন্মদানের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15716A1-8F38-4220-9130-3B04CE7B2439}"/>
              </a:ext>
            </a:extLst>
          </p:cNvPr>
          <p:cNvGrpSpPr/>
          <p:nvPr/>
        </p:nvGrpSpPr>
        <p:grpSpPr>
          <a:xfrm>
            <a:off x="66040" y="919070"/>
            <a:ext cx="2440218" cy="868518"/>
            <a:chOff x="66040" y="906370"/>
            <a:chExt cx="2440218" cy="868518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CB883B8-0CF3-46BC-B1F2-E8343BDC5D50}"/>
                </a:ext>
              </a:extLst>
            </p:cNvPr>
            <p:cNvCxnSpPr>
              <a:cxnSpLocks/>
            </p:cNvCxnSpPr>
            <p:nvPr/>
          </p:nvCxnSpPr>
          <p:spPr>
            <a:xfrm>
              <a:off x="2214158" y="1187123"/>
              <a:ext cx="292100" cy="587765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5AD084C-8E67-4B39-9EF4-C7B95D548F7A}"/>
                </a:ext>
              </a:extLst>
            </p:cNvPr>
            <p:cNvSpPr txBox="1"/>
            <p:nvPr/>
          </p:nvSpPr>
          <p:spPr>
            <a:xfrm>
              <a:off x="66040" y="906370"/>
              <a:ext cx="2232660" cy="461665"/>
            </a:xfrm>
            <a:prstGeom prst="rect">
              <a:avLst/>
            </a:prstGeom>
            <a:effectLst>
              <a:glow rad="101600">
                <a:schemeClr val="accent6">
                  <a:satMod val="175000"/>
                  <a:alpha val="40000"/>
                </a:schemeClr>
              </a:glow>
              <a:reflection blurRad="6350" stA="52000" endA="300" endPos="35000" dir="5400000" sy="-100000" algn="bl" rotWithShape="0"/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শৈশব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হতে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কৈশোর</a:t>
              </a:r>
              <a:endParaRPr lang="en-US" sz="2400" dirty="0"/>
            </a:p>
          </p:txBody>
        </p:sp>
      </p:grpSp>
      <p:sp>
        <p:nvSpPr>
          <p:cNvPr id="2" name="Arrow: Curved Up 1">
            <a:extLst>
              <a:ext uri="{FF2B5EF4-FFF2-40B4-BE49-F238E27FC236}">
                <a16:creationId xmlns:a16="http://schemas.microsoft.com/office/drawing/2014/main" id="{A5876557-51B3-4D34-A966-BBDD72074380}"/>
              </a:ext>
            </a:extLst>
          </p:cNvPr>
          <p:cNvSpPr/>
          <p:nvPr/>
        </p:nvSpPr>
        <p:spPr>
          <a:xfrm rot="18558616" flipH="1">
            <a:off x="3501036" y="3888181"/>
            <a:ext cx="1044061" cy="61033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Arrow: Curved Up 16">
            <a:extLst>
              <a:ext uri="{FF2B5EF4-FFF2-40B4-BE49-F238E27FC236}">
                <a16:creationId xmlns:a16="http://schemas.microsoft.com/office/drawing/2014/main" id="{288F226A-64A1-4961-8FAF-8646E7AE8062}"/>
              </a:ext>
            </a:extLst>
          </p:cNvPr>
          <p:cNvSpPr/>
          <p:nvPr/>
        </p:nvSpPr>
        <p:spPr>
          <a:xfrm rot="2742347" flipH="1">
            <a:off x="1692519" y="4061817"/>
            <a:ext cx="959486" cy="64771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6BE8D61-7017-4430-86C7-C8D27A209D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388" y="1964339"/>
            <a:ext cx="1767841" cy="18451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Arrow: Curved Up 17">
            <a:extLst>
              <a:ext uri="{FF2B5EF4-FFF2-40B4-BE49-F238E27FC236}">
                <a16:creationId xmlns:a16="http://schemas.microsoft.com/office/drawing/2014/main" id="{DC1DDA88-D812-44E2-98BF-250B1048EC81}"/>
              </a:ext>
            </a:extLst>
          </p:cNvPr>
          <p:cNvSpPr/>
          <p:nvPr/>
        </p:nvSpPr>
        <p:spPr>
          <a:xfrm rot="9475838" flipH="1">
            <a:off x="2291824" y="2105391"/>
            <a:ext cx="959486" cy="64771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F04D2BE-B19B-476B-BC66-376D61BF00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53765" y="4199405"/>
            <a:ext cx="1550924" cy="17600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C3B1D6-3EBE-448B-AE13-7F1D11107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67" y="2180980"/>
            <a:ext cx="1810299" cy="18451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0557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6A2265-FADD-429D-9817-F49C8D3FE8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7064" y="338074"/>
            <a:ext cx="3333750" cy="24173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FC2146-F41C-45F4-802D-C0C0D60CDAEF}"/>
              </a:ext>
            </a:extLst>
          </p:cNvPr>
          <p:cNvSpPr txBox="1"/>
          <p:nvPr/>
        </p:nvSpPr>
        <p:spPr>
          <a:xfrm>
            <a:off x="4770762" y="636826"/>
            <a:ext cx="2065399" cy="6721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lIns="117043" tIns="58522" rIns="117043" bIns="58522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94A439-F850-40CC-B88C-D948BA1AF8FA}"/>
              </a:ext>
            </a:extLst>
          </p:cNvPr>
          <p:cNvSpPr txBox="1"/>
          <p:nvPr/>
        </p:nvSpPr>
        <p:spPr>
          <a:xfrm>
            <a:off x="875037" y="3037126"/>
            <a:ext cx="4126861" cy="6721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lIns="117043" tIns="58522" rIns="117043" bIns="58522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বয়ঃসন্ধিকাল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97586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E7E257-7CDF-49C0-B9FA-0440D269DE23}"/>
              </a:ext>
            </a:extLst>
          </p:cNvPr>
          <p:cNvGrpSpPr/>
          <p:nvPr/>
        </p:nvGrpSpPr>
        <p:grpSpPr>
          <a:xfrm>
            <a:off x="1558469" y="1295400"/>
            <a:ext cx="5693231" cy="4583739"/>
            <a:chOff x="1558469" y="1295400"/>
            <a:chExt cx="5693231" cy="458373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3A04676-A885-443D-B10F-AF2F4E2A9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8469" y="1668434"/>
              <a:ext cx="4321631" cy="421070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2023E7B1-85F8-4822-B78C-94EA2E596D44}"/>
                </a:ext>
              </a:extLst>
            </p:cNvPr>
            <p:cNvSpPr/>
            <p:nvPr/>
          </p:nvSpPr>
          <p:spPr>
            <a:xfrm rot="1935788">
              <a:off x="5194300" y="1295400"/>
              <a:ext cx="2057400" cy="1314099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পুষ্টিকর</a:t>
              </a:r>
              <a:r>
                <a:rPr lang="en-US" dirty="0"/>
                <a:t> </a:t>
              </a:r>
              <a:r>
                <a:rPr lang="en-US" dirty="0" err="1"/>
                <a:t>খাবার</a:t>
              </a:r>
              <a:r>
                <a:rPr lang="en-US" dirty="0"/>
                <a:t> </a:t>
              </a:r>
              <a:r>
                <a:rPr lang="en-US" dirty="0" err="1"/>
                <a:t>খাওয়া</a:t>
              </a:r>
              <a:endParaRPr lang="en-US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68A5B49-1858-4D81-ACCA-0613754710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57" y="978860"/>
            <a:ext cx="3746044" cy="49002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3A4ED3-9035-43B9-A36D-A0926E9C6070}"/>
              </a:ext>
            </a:extLst>
          </p:cNvPr>
          <p:cNvSpPr txBox="1"/>
          <p:nvPr/>
        </p:nvSpPr>
        <p:spPr>
          <a:xfrm>
            <a:off x="-25400" y="98213"/>
            <a:ext cx="12192000" cy="70788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য়োজনী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3237838-79B3-4E9C-98BD-4DC0F6488BC8}"/>
              </a:ext>
            </a:extLst>
          </p:cNvPr>
          <p:cNvGrpSpPr/>
          <p:nvPr/>
        </p:nvGrpSpPr>
        <p:grpSpPr>
          <a:xfrm>
            <a:off x="1558469" y="1321562"/>
            <a:ext cx="5648015" cy="4557577"/>
            <a:chOff x="1558469" y="1302193"/>
            <a:chExt cx="5648015" cy="455757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E829D5-B442-4940-AC8D-B2A6DA179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8469" y="1649065"/>
              <a:ext cx="4321630" cy="421070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D3B5B121-E694-430F-91F1-5420165CD5A0}"/>
                </a:ext>
              </a:extLst>
            </p:cNvPr>
            <p:cNvSpPr/>
            <p:nvPr/>
          </p:nvSpPr>
          <p:spPr>
            <a:xfrm rot="1950629">
              <a:off x="5169738" y="1302193"/>
              <a:ext cx="2036746" cy="1335183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প্রচুর</a:t>
              </a:r>
              <a:r>
                <a:rPr lang="en-US" dirty="0"/>
                <a:t> </a:t>
              </a:r>
              <a:r>
                <a:rPr lang="en-US" dirty="0" err="1"/>
                <a:t>পানি</a:t>
              </a:r>
              <a:r>
                <a:rPr lang="en-US" dirty="0"/>
                <a:t> </a:t>
              </a:r>
              <a:r>
                <a:rPr lang="en-US" dirty="0" err="1"/>
                <a:t>পান</a:t>
              </a:r>
              <a:r>
                <a:rPr lang="en-US" dirty="0"/>
                <a:t> </a:t>
              </a:r>
              <a:r>
                <a:rPr lang="en-US" dirty="0" err="1"/>
                <a:t>করা</a:t>
              </a:r>
              <a:endParaRPr lang="en-US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135AAD8-778E-46A4-A83B-B121646A3C8B}"/>
              </a:ext>
            </a:extLst>
          </p:cNvPr>
          <p:cNvSpPr txBox="1"/>
          <p:nvPr/>
        </p:nvSpPr>
        <p:spPr>
          <a:xfrm>
            <a:off x="10037" y="6034741"/>
            <a:ext cx="12192000" cy="76944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স্বাস্থ্যরক্ষায়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পুষ্টিকর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খাও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74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786</Words>
  <Application>Microsoft Office PowerPoint</Application>
  <PresentationFormat>Widescreen</PresentationFormat>
  <Paragraphs>61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194</cp:revision>
  <dcterms:created xsi:type="dcterms:W3CDTF">2019-11-04T13:02:42Z</dcterms:created>
  <dcterms:modified xsi:type="dcterms:W3CDTF">2019-11-24T09:17:01Z</dcterms:modified>
</cp:coreProperties>
</file>