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33"/>
  </p:notesMasterIdLst>
  <p:sldIdLst>
    <p:sldId id="282" r:id="rId2"/>
    <p:sldId id="256" r:id="rId3"/>
    <p:sldId id="281" r:id="rId4"/>
    <p:sldId id="299" r:id="rId5"/>
    <p:sldId id="274" r:id="rId6"/>
    <p:sldId id="269" r:id="rId7"/>
    <p:sldId id="279" r:id="rId8"/>
    <p:sldId id="300" r:id="rId9"/>
    <p:sldId id="295" r:id="rId10"/>
    <p:sldId id="288" r:id="rId11"/>
    <p:sldId id="259" r:id="rId12"/>
    <p:sldId id="289" r:id="rId13"/>
    <p:sldId id="302" r:id="rId14"/>
    <p:sldId id="265" r:id="rId15"/>
    <p:sldId id="285" r:id="rId16"/>
    <p:sldId id="301" r:id="rId17"/>
    <p:sldId id="296" r:id="rId18"/>
    <p:sldId id="297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276" r:id="rId28"/>
    <p:sldId id="298" r:id="rId29"/>
    <p:sldId id="270" r:id="rId30"/>
    <p:sldId id="271" r:id="rId31"/>
    <p:sldId id="27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C"/>
    <a:srgbClr val="CCFFFF"/>
    <a:srgbClr val="3333FF"/>
    <a:srgbClr val="C2FFA3"/>
    <a:srgbClr val="CCFF66"/>
    <a:srgbClr val="99FF66"/>
    <a:srgbClr val="CCFF33"/>
    <a:srgbClr val="B3F1FF"/>
    <a:srgbClr val="00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68" y="-96"/>
      </p:cViewPr>
      <p:guideLst>
        <p:guide orient="horz" pos="2205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25913-E6C3-4E51-A8A3-10C72388182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D7C1-5CD7-4D25-8C5E-40F3B236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5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73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7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2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6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3E5C-C145-4F31-BE6A-2D92A64C1C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875" y="274212"/>
            <a:ext cx="3839667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মলিনা বিশ্বাস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মলি)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বনগ্রাম মাধ্যমিক বিদ্যালয়          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খোকসা, কুষ্টিয়া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    মোবাইলঃ   ০১৭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৪৭৪৮৯৪৯২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9245" y="3746113"/>
            <a:ext cx="4732538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বিজ্ঞান   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পঞ্চম      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 সমন্বয়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২৪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সময়ঃ  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6" name="Picture 2" descr="C:\Users\Tumpa\Desktop\M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776" y="274212"/>
            <a:ext cx="2155086" cy="208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88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3710" y="239117"/>
            <a:ext cx="3117274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জিব্বেরেলিন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099" y="4998507"/>
            <a:ext cx="8070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11430"/>
                <a:latin typeface="NikoshBAN" pitchFamily="2" charset="0"/>
                <a:cs typeface="NikoshBAN" pitchFamily="2" charset="0"/>
              </a:rPr>
              <a:t>চারাগাছ , বীজপত্র ও পত্রের বর্ধিষ্ণু অঞ্চলে দেখা যায়। </a:t>
            </a:r>
            <a:endParaRPr lang="en-US" sz="36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C:\Users\Tumpa\Desktop\m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3" y="1593273"/>
            <a:ext cx="5652653" cy="254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27" y="803564"/>
            <a:ext cx="213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3964"/>
            <a:ext cx="8939669" cy="6447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49710" y="3909597"/>
            <a:ext cx="551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bg2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40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পর্বমধ্যগুলো দৈর্ঘ্যে বৃদ্ধি পায়।  </a:t>
            </a:r>
            <a:endParaRPr lang="en-US" sz="40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4874" y="1885522"/>
            <a:ext cx="133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2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পর্বমধ্য </a:t>
            </a:r>
            <a:endParaRPr lang="en-US" sz="3600" b="1" dirty="0">
              <a:solidFill>
                <a:schemeClr val="bg2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9818" y="4563364"/>
            <a:ext cx="68025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এটি ফল পাকাতে সাহায্যে করে।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এ হরমোন ফল, ফুল,বীজ, পাতা ও মূলে দেখা যায়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B050"/>
              </a:solidFill>
              <a:latin typeface="NikoshBAN"/>
            </a:endParaRPr>
          </a:p>
        </p:txBody>
      </p:sp>
      <p:pic>
        <p:nvPicPr>
          <p:cNvPr id="8194" name="Picture 2" descr="C:\Users\Tumpa\Desktop\kh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1" y="1631373"/>
            <a:ext cx="3354532" cy="23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ump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1373"/>
            <a:ext cx="2867025" cy="23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2613" y="249460"/>
            <a:ext cx="1644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ইথিলিন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umpa\Desktop\pnj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8" y="1482436"/>
            <a:ext cx="5514109" cy="440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umpa\Desktop\greq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8673"/>
            <a:ext cx="6622473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84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235" y="3102725"/>
            <a:ext cx="8506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endParaRPr lang="en-US" sz="32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7127" y="315988"/>
            <a:ext cx="4849091" cy="1172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হরমোনের ব্যবহার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223388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১। অক্সিন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অন্যান্য কৃত্রিম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হরমোন শাখাকলমের মূল উৎপাদনে সাহায্যে করে।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ইন্ডোল অ্যাসেটিক এসিড ক্ষতস্থান পূরণে সাহায্যে করে।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অক্সিন প্রয়োগে ফলের মোচন বিলম্বিত হয়।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৪। বিভিন্ন উদ্দীপক যেমন আলো, পানি, অভিকর্ষ ইত্যাদি উদ্ভিদের বৃদ্ধিতে প্রভাবিত করে।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9091" y="315988"/>
            <a:ext cx="6497782" cy="1172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 লক্ষ করঃ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345" y="3086897"/>
            <a:ext cx="8229600" cy="1172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 দেখে   কি বুঝলে?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587936"/>
              </p:ext>
            </p:extLst>
          </p:nvPr>
        </p:nvGraphicFramePr>
        <p:xfrm>
          <a:off x="4100945" y="207861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945" y="2078616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95745" y="4804860"/>
            <a:ext cx="8229600" cy="1172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মস্তিষ্ক অসংখ্যক স্নায়ুকোষ দিয়ে গঠিত।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5634" y="4403079"/>
            <a:ext cx="8520547" cy="2316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কোষদেহ নিউরনের প্রধান অংশ। কোষদেহ বিভিন্ন আকৃতির হয়,যেমন গোলাকার, ডিম্বাকার বা নক্ষত্রাকার।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কোষদেহ কোষ আবরণী, সাইটোপ্লাজম ও নিউক্লিয়াস দ্বারা গঠিত। এই কোষে সেন্ট্রিওল থাকে না।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Tumpa\Desktop\m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17" y="498764"/>
            <a:ext cx="3395229" cy="35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0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218" y="1819881"/>
            <a:ext cx="87837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প্রলম্বিত দুই ধরনের ১। অ্যাক্সন ও ২। ডেনড্রন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কোষদেহ থেকে উৎপন্ন লম্বা সুতার মত অংশকে অ্যাক্সন বলে। অ্যাক্সনের যে প্রান্তে কোষদেহ থাকে তার বিপরীত প্রান্ত থেকে শাখা বের হয়।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ডেনড্রেনঃ কোষদেহের চারদিক থেকে উৎপন্ন শাখাগুলোকে ডেনড্রন বলে। ডেনড্রন থেকে সৃষ্ট শখাগুলোকে ডেনড্রাইট বলে।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01782" y="475989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প্রলম্বিত অংশঃ কোষদেহ হতে উৎপন্ন শাখা-প্রশাখাকে প্রলম্বিত অংশ বলে।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798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umpa\Desktop\bg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99" y="1080655"/>
            <a:ext cx="5919355" cy="293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1782" y="4757043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স্নায়ুকোষের অ্যাক্সন অন্য একটি স্নায়ুকোষের ডেনড্রাইটের সাথে মিলিত হওয়ার স্থানকে সিন্যাপস বলে। সিন্যাপসেত্র মাধ্যমেই স্নায়ুকোষ এক স্নায়ুকোষ অন্য স্নায়ুকোষে পরিবাহিত হয়।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1134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345" y="1916862"/>
            <a:ext cx="79940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উদ্দীপনা বহন করা।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প্রাণিদেহের ভিতরের ও বাইরের  পরিবেশের সাথে সংযোগ রক্ষা করা।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প্রাণি দেহের বিভিন্ন অঙ্গের মধ্যে কাজের সমন্বয় সাধন করা।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মস্তিষ্কে স্মৃতিধারণ করা।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চিন্তা করা ও বিভিন্ন কাজের নির্দেশ দেওয়া ও পরিচালনা করা।  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549235" y="480923"/>
            <a:ext cx="41840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নিউরণের কাজ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3886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umpa\Desktop\jk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374073"/>
            <a:ext cx="69411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umpa\Desktop\r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955964"/>
            <a:ext cx="7232071" cy="3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67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umpa\Desktop\vc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28" y="1011382"/>
            <a:ext cx="5352617" cy="525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9233" y="88052"/>
            <a:ext cx="4184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মস্তিষ্কের  গঠন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226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Tumpa\Desktop\Cerebrum_animation_smallbv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243" y="96396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1697" y="2535585"/>
            <a:ext cx="83897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গুরুমস্তিষ্কঃমস্তিষ্কের প্রধান অংশ হলো গুরুমস্তিষ্ক 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এটা ডান ওবাম খন্ডে বিভক্ত।এদের ডান ও বাম সেরিব্রাল হেমিস্ফিয়ার বলে। এর উপরিভাগ ঢেউ তোলা ও ধূসর বর্ণের । দেখতে ধূসর হওয়ায় একে ধূসর পদার্থ বা গ্রে ম্যাটার বলে। মস্তিষ্কের ভিতরের স্তরের নাম শ্বেত পদার্থ বা হোয়াট ম্যাটার   </a:t>
            </a:r>
            <a:endParaRPr lang="en-US" sz="3200" dirty="0"/>
          </a:p>
        </p:txBody>
      </p:sp>
      <p:pic>
        <p:nvPicPr>
          <p:cNvPr id="9220" name="Picture 4" descr="C:\Users\Tumpa\Desktop\sx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93" y="821085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0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9235" y="480923"/>
            <a:ext cx="4184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মধ্যমস্তিষ্ক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025236" y="2822341"/>
            <a:ext cx="75230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গুরুমস্তিষ্ক ও পনসের মাঝখানে মধ্যমস্তিষ্ক অবস্থিত।    মধ্যমস্তিষ্ক দৃষ্টিশক্তি , শ্রবণশক্তির সাথেও সম্পর্কযুক্ত।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77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9235" y="480923"/>
            <a:ext cx="3089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লঘুমস্তিষ্ক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346364" y="2462123"/>
            <a:ext cx="85482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লঘুমস্তিষ্ক গুরুমস্তিষ্কের নিচে অবস্থিত। এটা গুরুমস্তিষ্কের চেয়ে আকারে ছোট। দেহের ভারসাম্য রক্ষা করা , কথা বলা ও চলাফেরা নিয়ন্ত্রণ করে।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2474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9235" y="480923"/>
            <a:ext cx="27432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সেরিবেলাম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207820" y="4277069"/>
            <a:ext cx="7841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পনসের বিপরীত দিকে খন্ডাংশ হলো সেরিবেলাম । এটা অনেকটা ঝুলন্ত অবস্থায় থাকে। </a:t>
            </a:r>
            <a:endParaRPr lang="en-US" sz="3200" dirty="0"/>
          </a:p>
        </p:txBody>
      </p:sp>
      <p:pic>
        <p:nvPicPr>
          <p:cNvPr id="5" name="Picture 2" descr="C:\Users\Tumpa\Desktop\76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56" y="997527"/>
            <a:ext cx="3477924" cy="26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09855" y="2124486"/>
            <a:ext cx="69316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905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9236" y="480923"/>
            <a:ext cx="2396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পনস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387928" y="1921795"/>
            <a:ext cx="8423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পনস লঘুমস্তিষ্কের সামনে ও নিচে অবস্থিত। একে মস্তিষ্কের যোজক বলা হয়। এটা গুরুমস্তিষ্ক, লঘুমস্তিষ্ক ও মধ্যমস্তিষ্ককে সুষুম্নাশীর্ষকের সাথে সংযোজিত করে। 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87928" y="4004072"/>
            <a:ext cx="84235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মেডুলাঃএটা মস্তিষ্কের নিচের অংশ।সুষুম্নাশীর্ষক পনসের নিম্নভাগ থেকে মেরুরজ্জুর উপরিভাগ পর্যন্ত বিস্তৃত। এটা মস্তিষ্কেকে মেরুরজ্জুর সাথে সংযোজিত করে। এ জন্য  সুষুম্নাশীর্ষকে মস্তিষ্কের বোঁটা বলা হয়।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049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735615" y="135992"/>
            <a:ext cx="4544291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 descr="C:\Users\Tumpa\Desktop\vczhx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73" y="2013011"/>
            <a:ext cx="4059382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5663379" y="2840183"/>
            <a:ext cx="1233054" cy="41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96433" y="2330163"/>
            <a:ext cx="1859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অংশের নাম কি? বর্ণনা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926" y="633623"/>
            <a:ext cx="3408219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0" name="Picture 2" descr="C:\Users\Tumpa\Desktop\tt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26" y="1556953"/>
            <a:ext cx="4696692" cy="45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6525491" y="1814945"/>
            <a:ext cx="1274618" cy="27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359236" y="2161309"/>
            <a:ext cx="1440873" cy="69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2473" y="2840182"/>
            <a:ext cx="1482436" cy="27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25491" y="3103418"/>
            <a:ext cx="1579418" cy="415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2290" idx="3"/>
          </p:cNvCxnSpPr>
          <p:nvPr/>
        </p:nvCxnSpPr>
        <p:spPr>
          <a:xfrm>
            <a:off x="4572000" y="3833404"/>
            <a:ext cx="27986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779818" y="4239491"/>
            <a:ext cx="2590800" cy="27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3255818"/>
            <a:ext cx="2798618" cy="193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4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854" y="328114"/>
            <a:ext cx="3103419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3" name="Picture 3" descr="C:\Users\Tumpa\Desktop\hsgg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0858"/>
            <a:ext cx="9144000" cy="448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83746" y="1144277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দেখি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018" y="411124"/>
            <a:ext cx="4170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চিত্র লক্ষ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Tumpa\Desktop\lg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359237" cy="354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7"/>
            </p:par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4655" y="507998"/>
            <a:ext cx="3283527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654" y="4100946"/>
            <a:ext cx="831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প্রশ্নঃ  একটি নিউরণের চিত্র অংকন  করে আনবে।</a:t>
            </a:r>
            <a:endParaRPr lang="en-US" sz="320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4334" y="684250"/>
            <a:ext cx="3166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:\Users\Tumpa\Desktop\Biography of Bangabandhu Sheikh Mujibur Rahman (4-4-2018 1-10-06 PM)\MUJIB\rose-animated-gif-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287" y="2798618"/>
            <a:ext cx="51435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13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9709" y="577794"/>
            <a:ext cx="6137563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নিচের ভিডিওটি লক্ষ করঃ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700424"/>
              </p:ext>
            </p:extLst>
          </p:nvPr>
        </p:nvGraphicFramePr>
        <p:xfrm>
          <a:off x="3378200" y="3086100"/>
          <a:ext cx="173412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Packager Shell Object" showAsIcon="1" r:id="rId3" imgW="2388240" imgH="685800" progId="Package">
                  <p:embed/>
                </p:oleObj>
              </mc:Choice>
              <mc:Fallback>
                <p:oleObj name="Packager Shell Object" showAsIcon="1" r:id="rId3" imgW="23882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8200" y="3086100"/>
                        <a:ext cx="173412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28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873" y="3602182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4258" y="2392647"/>
            <a:ext cx="31742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 সমন্বয়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0582" y="845127"/>
            <a:ext cx="4821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আচরনিক উদ্দেশ্য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927" y="2558994"/>
            <a:ext cx="8340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উদ্ভিদ ও মানুষের ক্ষেত্রে সমন্বয় ব্যাখ্যা করতে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আলোর প্রতি উদ্ভিদের সাড়া দেওয়ার পরীক্ষণ করতে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প্রবাহ চিত্রের সাহায্যে স্নায়ুতন্ত্রের কার্যক্রম ব্যাখ্যা করতে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smtClean="0">
                <a:latin typeface="NikoshBAN" pitchFamily="2" charset="0"/>
                <a:cs typeface="NikoshBAN" pitchFamily="2" charset="0"/>
              </a:rPr>
              <a:t>৪। মস্তিষ্কের গঠন বর্ণনা করতে পারবে। 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umpa\Desktop\g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39091"/>
            <a:ext cx="7813963" cy="55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umpa\Desktop\z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09" y="1342159"/>
            <a:ext cx="489065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2613" y="249460"/>
            <a:ext cx="2836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n w="11430"/>
                <a:latin typeface="NikoshBAN" pitchFamily="2" charset="0"/>
                <a:cs typeface="NikoshBAN" pitchFamily="2" charset="0"/>
              </a:rPr>
              <a:t>অক্সিন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0539" y="4973859"/>
            <a:ext cx="8294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১। আলো তীর্যভাবে একদিকে লাগে।</a:t>
            </a:r>
          </a:p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২। ভ্রণমুকুলাবরণী আলোর উৎসের দিকে বাঁকা হয়ে বৃদ্ধি লাভ করে।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1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>
          <a:xfrm>
            <a:off x="587152" y="148666"/>
            <a:ext cx="6919225" cy="4943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2" y="180156"/>
            <a:ext cx="6919225" cy="49430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506376" y="1998836"/>
            <a:ext cx="1826310" cy="12426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অক্সিন এর ব্যবহারঃ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23178"/>
            <a:ext cx="9033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শাখা কলমে মূল </a:t>
            </a:r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গজায়</a:t>
            </a:r>
          </a:p>
          <a:p>
            <a:r>
              <a:rPr lang="bn-IN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ফলের অকাল ঝরে পড়া রোধ হয়</a:t>
            </a:r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  বীজহীন </a:t>
            </a:r>
            <a:r>
              <a:rPr lang="bn-IN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ফল উৎপাদন করা </a:t>
            </a:r>
          </a:p>
          <a:p>
            <a:r>
              <a:rPr lang="bn-IN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যায়।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IN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IN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0" y="69320"/>
            <a:ext cx="6890197" cy="502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10706</TotalTime>
  <Words>626</Words>
  <Application>Microsoft Office PowerPoint</Application>
  <PresentationFormat>On-screen Show (4:3)</PresentationFormat>
  <Paragraphs>88</Paragraphs>
  <Slides>31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Tumpa</cp:lastModifiedBy>
  <cp:revision>942</cp:revision>
  <dcterms:created xsi:type="dcterms:W3CDTF">2015-11-14T15:10:43Z</dcterms:created>
  <dcterms:modified xsi:type="dcterms:W3CDTF">2019-11-25T17:43:58Z</dcterms:modified>
</cp:coreProperties>
</file>