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92" r:id="rId5"/>
    <p:sldId id="282" r:id="rId6"/>
    <p:sldId id="293" r:id="rId7"/>
    <p:sldId id="294" r:id="rId8"/>
    <p:sldId id="295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5AE"/>
    <a:srgbClr val="004376"/>
    <a:srgbClr val="30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3" autoAdjust="0"/>
  </p:normalViewPr>
  <p:slideViewPr>
    <p:cSldViewPr snapToGrid="0">
      <p:cViewPr varScale="1">
        <p:scale>
          <a:sx n="68" d="100"/>
          <a:sy n="68" d="100"/>
        </p:scale>
        <p:origin x="79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64DB9-A303-4F7D-B777-50E39F448F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8C8C1-3C42-4A49-ACB9-DF487890C6D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6000" b="1" dirty="0">
              <a:solidFill>
                <a:schemeClr val="bg1"/>
              </a:solidFill>
              <a:latin typeface="Book Antiqua" pitchFamily="18" charset="0"/>
            </a:rPr>
            <a:t>Completing sentence</a:t>
          </a:r>
          <a:endParaRPr lang="en-US" sz="6000" dirty="0"/>
        </a:p>
      </dgm:t>
    </dgm:pt>
    <dgm:pt modelId="{625B047F-38A8-424F-B536-BA9B5A42EAF1}" type="parTrans" cxnId="{FA39484A-48B0-4FD7-82C2-48C914A6B9C2}">
      <dgm:prSet/>
      <dgm:spPr/>
      <dgm:t>
        <a:bodyPr/>
        <a:lstStyle/>
        <a:p>
          <a:endParaRPr lang="en-US"/>
        </a:p>
      </dgm:t>
    </dgm:pt>
    <dgm:pt modelId="{824CFD77-1470-4478-940B-E10C2ED7DE78}" type="sibTrans" cxnId="{FA39484A-48B0-4FD7-82C2-48C914A6B9C2}">
      <dgm:prSet/>
      <dgm:spPr/>
      <dgm:t>
        <a:bodyPr/>
        <a:lstStyle/>
        <a:p>
          <a:endParaRPr lang="en-US"/>
        </a:p>
      </dgm:t>
    </dgm:pt>
    <dgm:pt modelId="{446E1381-314F-4896-B61E-B837002D14DD}" type="pres">
      <dgm:prSet presAssocID="{DA464DB9-A303-4F7D-B777-50E39F448FE5}" presName="Name0" presStyleCnt="0">
        <dgm:presLayoutVars>
          <dgm:chMax val="7"/>
          <dgm:chPref val="7"/>
          <dgm:dir/>
        </dgm:presLayoutVars>
      </dgm:prSet>
      <dgm:spPr/>
    </dgm:pt>
    <dgm:pt modelId="{4DFFD0E1-58A2-4D78-B589-30EA16BFF092}" type="pres">
      <dgm:prSet presAssocID="{DA464DB9-A303-4F7D-B777-50E39F448FE5}" presName="Name1" presStyleCnt="0"/>
      <dgm:spPr/>
    </dgm:pt>
    <dgm:pt modelId="{4797160A-F9FD-43DB-83BD-2C63281B908E}" type="pres">
      <dgm:prSet presAssocID="{DA464DB9-A303-4F7D-B777-50E39F448FE5}" presName="cycle" presStyleCnt="0"/>
      <dgm:spPr/>
    </dgm:pt>
    <dgm:pt modelId="{E312E4A7-7716-4394-9281-74BA074810AE}" type="pres">
      <dgm:prSet presAssocID="{DA464DB9-A303-4F7D-B777-50E39F448FE5}" presName="srcNode" presStyleLbl="node1" presStyleIdx="0" presStyleCnt="1"/>
      <dgm:spPr/>
    </dgm:pt>
    <dgm:pt modelId="{010D5BE4-7CC5-4E77-81E1-3B6F809F1EF4}" type="pres">
      <dgm:prSet presAssocID="{DA464DB9-A303-4F7D-B777-50E39F448FE5}" presName="conn" presStyleLbl="parChTrans1D2" presStyleIdx="0" presStyleCnt="1"/>
      <dgm:spPr/>
    </dgm:pt>
    <dgm:pt modelId="{D50E0C94-0053-4AF7-B442-CD809999C4CD}" type="pres">
      <dgm:prSet presAssocID="{DA464DB9-A303-4F7D-B777-50E39F448FE5}" presName="extraNode" presStyleLbl="node1" presStyleIdx="0" presStyleCnt="1"/>
      <dgm:spPr/>
    </dgm:pt>
    <dgm:pt modelId="{CE8C36C2-147D-4D68-84DD-43864F900B56}" type="pres">
      <dgm:prSet presAssocID="{DA464DB9-A303-4F7D-B777-50E39F448FE5}" presName="dstNode" presStyleLbl="node1" presStyleIdx="0" presStyleCnt="1"/>
      <dgm:spPr/>
    </dgm:pt>
    <dgm:pt modelId="{EEB595E0-FFEA-4320-A602-696F8996E212}" type="pres">
      <dgm:prSet presAssocID="{9048C8C1-3C42-4A49-ACB9-DF487890C6DE}" presName="text_1" presStyleLbl="node1" presStyleIdx="0" presStyleCnt="1">
        <dgm:presLayoutVars>
          <dgm:bulletEnabled val="1"/>
        </dgm:presLayoutVars>
      </dgm:prSet>
      <dgm:spPr/>
    </dgm:pt>
    <dgm:pt modelId="{66DE7ADD-B4C7-4C05-9D63-D0E76CF95220}" type="pres">
      <dgm:prSet presAssocID="{9048C8C1-3C42-4A49-ACB9-DF487890C6DE}" presName="accent_1" presStyleCnt="0"/>
      <dgm:spPr/>
    </dgm:pt>
    <dgm:pt modelId="{F113FC53-8297-4163-AC59-E39927FD4D3D}" type="pres">
      <dgm:prSet presAssocID="{9048C8C1-3C42-4A49-ACB9-DF487890C6DE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F19D41A-EE0C-4436-B929-8E6A464042CB}" type="presOf" srcId="{9048C8C1-3C42-4A49-ACB9-DF487890C6DE}" destId="{EEB595E0-FFEA-4320-A602-696F8996E212}" srcOrd="0" destOrd="0" presId="urn:microsoft.com/office/officeart/2008/layout/VerticalCurvedList"/>
    <dgm:cxn modelId="{FA39484A-48B0-4FD7-82C2-48C914A6B9C2}" srcId="{DA464DB9-A303-4F7D-B777-50E39F448FE5}" destId="{9048C8C1-3C42-4A49-ACB9-DF487890C6DE}" srcOrd="0" destOrd="0" parTransId="{625B047F-38A8-424F-B536-BA9B5A42EAF1}" sibTransId="{824CFD77-1470-4478-940B-E10C2ED7DE78}"/>
    <dgm:cxn modelId="{15AA98C4-64B9-4508-8F1E-001AF68B0079}" type="presOf" srcId="{DA464DB9-A303-4F7D-B777-50E39F448FE5}" destId="{446E1381-314F-4896-B61E-B837002D14DD}" srcOrd="0" destOrd="0" presId="urn:microsoft.com/office/officeart/2008/layout/VerticalCurvedList"/>
    <dgm:cxn modelId="{7E0D08C7-E6B3-43A4-8988-DD152BD6216B}" type="presOf" srcId="{824CFD77-1470-4478-940B-E10C2ED7DE78}" destId="{010D5BE4-7CC5-4E77-81E1-3B6F809F1EF4}" srcOrd="0" destOrd="0" presId="urn:microsoft.com/office/officeart/2008/layout/VerticalCurvedList"/>
    <dgm:cxn modelId="{91B9B15B-2ED9-4D03-89BE-8BD60CF37CE2}" type="presParOf" srcId="{446E1381-314F-4896-B61E-B837002D14DD}" destId="{4DFFD0E1-58A2-4D78-B589-30EA16BFF092}" srcOrd="0" destOrd="0" presId="urn:microsoft.com/office/officeart/2008/layout/VerticalCurvedList"/>
    <dgm:cxn modelId="{3B2664B2-96ED-43B4-9C30-EF94283360A5}" type="presParOf" srcId="{4DFFD0E1-58A2-4D78-B589-30EA16BFF092}" destId="{4797160A-F9FD-43DB-83BD-2C63281B908E}" srcOrd="0" destOrd="0" presId="urn:microsoft.com/office/officeart/2008/layout/VerticalCurvedList"/>
    <dgm:cxn modelId="{027527B3-7897-4D3F-93E6-73052805012E}" type="presParOf" srcId="{4797160A-F9FD-43DB-83BD-2C63281B908E}" destId="{E312E4A7-7716-4394-9281-74BA074810AE}" srcOrd="0" destOrd="0" presId="urn:microsoft.com/office/officeart/2008/layout/VerticalCurvedList"/>
    <dgm:cxn modelId="{16B337D3-2839-4870-A67B-2A00DD7EB20E}" type="presParOf" srcId="{4797160A-F9FD-43DB-83BD-2C63281B908E}" destId="{010D5BE4-7CC5-4E77-81E1-3B6F809F1EF4}" srcOrd="1" destOrd="0" presId="urn:microsoft.com/office/officeart/2008/layout/VerticalCurvedList"/>
    <dgm:cxn modelId="{98AB9A48-3D3A-4916-9B3D-DEC8CB545A7C}" type="presParOf" srcId="{4797160A-F9FD-43DB-83BD-2C63281B908E}" destId="{D50E0C94-0053-4AF7-B442-CD809999C4CD}" srcOrd="2" destOrd="0" presId="urn:microsoft.com/office/officeart/2008/layout/VerticalCurvedList"/>
    <dgm:cxn modelId="{6D0E7831-64FC-4F9D-A1BA-BB0A486E3639}" type="presParOf" srcId="{4797160A-F9FD-43DB-83BD-2C63281B908E}" destId="{CE8C36C2-147D-4D68-84DD-43864F900B56}" srcOrd="3" destOrd="0" presId="urn:microsoft.com/office/officeart/2008/layout/VerticalCurvedList"/>
    <dgm:cxn modelId="{A379018F-DAE4-46EC-926E-31F43FA70BB8}" type="presParOf" srcId="{4DFFD0E1-58A2-4D78-B589-30EA16BFF092}" destId="{EEB595E0-FFEA-4320-A602-696F8996E212}" srcOrd="1" destOrd="0" presId="urn:microsoft.com/office/officeart/2008/layout/VerticalCurvedList"/>
    <dgm:cxn modelId="{43250D4C-7F78-4C30-AD3C-59AFB62889BD}" type="presParOf" srcId="{4DFFD0E1-58A2-4D78-B589-30EA16BFF092}" destId="{66DE7ADD-B4C7-4C05-9D63-D0E76CF95220}" srcOrd="2" destOrd="0" presId="urn:microsoft.com/office/officeart/2008/layout/VerticalCurvedList"/>
    <dgm:cxn modelId="{07B88DC8-5170-444B-9D83-B432346B5725}" type="presParOf" srcId="{66DE7ADD-B4C7-4C05-9D63-D0E76CF95220}" destId="{F113FC53-8297-4163-AC59-E39927FD4D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464DB9-A303-4F7D-B777-50E39F448F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8C8C1-3C42-4A49-ACB9-DF487890C6DE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900" b="1" dirty="0">
              <a:solidFill>
                <a:schemeClr val="tx1"/>
              </a:solidFill>
              <a:latin typeface="Book Antiqua" pitchFamily="18" charset="0"/>
            </a:rPr>
            <a:t>Formation : Negative sentence + let alone + relevant part of the sentence.</a:t>
          </a:r>
          <a:endParaRPr lang="en-US" sz="2900" dirty="0">
            <a:solidFill>
              <a:schemeClr val="tx1"/>
            </a:solidFill>
          </a:endParaRPr>
        </a:p>
      </dgm:t>
    </dgm:pt>
    <dgm:pt modelId="{625B047F-38A8-424F-B536-BA9B5A42EAF1}" type="par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24CFD77-1470-4478-940B-E10C2ED7DE78}" type="sib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46E1381-314F-4896-B61E-B837002D14DD}" type="pres">
      <dgm:prSet presAssocID="{DA464DB9-A303-4F7D-B777-50E39F448FE5}" presName="Name0" presStyleCnt="0">
        <dgm:presLayoutVars>
          <dgm:chMax val="7"/>
          <dgm:chPref val="7"/>
          <dgm:dir/>
        </dgm:presLayoutVars>
      </dgm:prSet>
      <dgm:spPr/>
    </dgm:pt>
    <dgm:pt modelId="{4DFFD0E1-58A2-4D78-B589-30EA16BFF092}" type="pres">
      <dgm:prSet presAssocID="{DA464DB9-A303-4F7D-B777-50E39F448FE5}" presName="Name1" presStyleCnt="0"/>
      <dgm:spPr/>
    </dgm:pt>
    <dgm:pt modelId="{4797160A-F9FD-43DB-83BD-2C63281B908E}" type="pres">
      <dgm:prSet presAssocID="{DA464DB9-A303-4F7D-B777-50E39F448FE5}" presName="cycle" presStyleCnt="0"/>
      <dgm:spPr/>
    </dgm:pt>
    <dgm:pt modelId="{E312E4A7-7716-4394-9281-74BA074810AE}" type="pres">
      <dgm:prSet presAssocID="{DA464DB9-A303-4F7D-B777-50E39F448FE5}" presName="srcNode" presStyleLbl="node1" presStyleIdx="0" presStyleCnt="1"/>
      <dgm:spPr/>
    </dgm:pt>
    <dgm:pt modelId="{010D5BE4-7CC5-4E77-81E1-3B6F809F1EF4}" type="pres">
      <dgm:prSet presAssocID="{DA464DB9-A303-4F7D-B777-50E39F448FE5}" presName="conn" presStyleLbl="parChTrans1D2" presStyleIdx="0" presStyleCnt="1"/>
      <dgm:spPr/>
    </dgm:pt>
    <dgm:pt modelId="{D50E0C94-0053-4AF7-B442-CD809999C4CD}" type="pres">
      <dgm:prSet presAssocID="{DA464DB9-A303-4F7D-B777-50E39F448FE5}" presName="extraNode" presStyleLbl="node1" presStyleIdx="0" presStyleCnt="1"/>
      <dgm:spPr/>
    </dgm:pt>
    <dgm:pt modelId="{CE8C36C2-147D-4D68-84DD-43864F900B56}" type="pres">
      <dgm:prSet presAssocID="{DA464DB9-A303-4F7D-B777-50E39F448FE5}" presName="dstNode" presStyleLbl="node1" presStyleIdx="0" presStyleCnt="1"/>
      <dgm:spPr/>
    </dgm:pt>
    <dgm:pt modelId="{EEB595E0-FFEA-4320-A602-696F8996E212}" type="pres">
      <dgm:prSet presAssocID="{9048C8C1-3C42-4A49-ACB9-DF487890C6DE}" presName="text_1" presStyleLbl="node1" presStyleIdx="0" presStyleCnt="1">
        <dgm:presLayoutVars>
          <dgm:bulletEnabled val="1"/>
        </dgm:presLayoutVars>
      </dgm:prSet>
      <dgm:spPr/>
    </dgm:pt>
    <dgm:pt modelId="{66DE7ADD-B4C7-4C05-9D63-D0E76CF95220}" type="pres">
      <dgm:prSet presAssocID="{9048C8C1-3C42-4A49-ACB9-DF487890C6DE}" presName="accent_1" presStyleCnt="0"/>
      <dgm:spPr/>
    </dgm:pt>
    <dgm:pt modelId="{F113FC53-8297-4163-AC59-E39927FD4D3D}" type="pres">
      <dgm:prSet presAssocID="{9048C8C1-3C42-4A49-ACB9-DF487890C6DE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FF000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</dgm:ptLst>
  <dgm:cxnLst>
    <dgm:cxn modelId="{AF19D41A-EE0C-4436-B929-8E6A464042CB}" type="presOf" srcId="{9048C8C1-3C42-4A49-ACB9-DF487890C6DE}" destId="{EEB595E0-FFEA-4320-A602-696F8996E212}" srcOrd="0" destOrd="0" presId="urn:microsoft.com/office/officeart/2008/layout/VerticalCurvedList"/>
    <dgm:cxn modelId="{FA39484A-48B0-4FD7-82C2-48C914A6B9C2}" srcId="{DA464DB9-A303-4F7D-B777-50E39F448FE5}" destId="{9048C8C1-3C42-4A49-ACB9-DF487890C6DE}" srcOrd="0" destOrd="0" parTransId="{625B047F-38A8-424F-B536-BA9B5A42EAF1}" sibTransId="{824CFD77-1470-4478-940B-E10C2ED7DE78}"/>
    <dgm:cxn modelId="{15AA98C4-64B9-4508-8F1E-001AF68B0079}" type="presOf" srcId="{DA464DB9-A303-4F7D-B777-50E39F448FE5}" destId="{446E1381-314F-4896-B61E-B837002D14DD}" srcOrd="0" destOrd="0" presId="urn:microsoft.com/office/officeart/2008/layout/VerticalCurvedList"/>
    <dgm:cxn modelId="{7E0D08C7-E6B3-43A4-8988-DD152BD6216B}" type="presOf" srcId="{824CFD77-1470-4478-940B-E10C2ED7DE78}" destId="{010D5BE4-7CC5-4E77-81E1-3B6F809F1EF4}" srcOrd="0" destOrd="0" presId="urn:microsoft.com/office/officeart/2008/layout/VerticalCurvedList"/>
    <dgm:cxn modelId="{91B9B15B-2ED9-4D03-89BE-8BD60CF37CE2}" type="presParOf" srcId="{446E1381-314F-4896-B61E-B837002D14DD}" destId="{4DFFD0E1-58A2-4D78-B589-30EA16BFF092}" srcOrd="0" destOrd="0" presId="urn:microsoft.com/office/officeart/2008/layout/VerticalCurvedList"/>
    <dgm:cxn modelId="{3B2664B2-96ED-43B4-9C30-EF94283360A5}" type="presParOf" srcId="{4DFFD0E1-58A2-4D78-B589-30EA16BFF092}" destId="{4797160A-F9FD-43DB-83BD-2C63281B908E}" srcOrd="0" destOrd="0" presId="urn:microsoft.com/office/officeart/2008/layout/VerticalCurvedList"/>
    <dgm:cxn modelId="{027527B3-7897-4D3F-93E6-73052805012E}" type="presParOf" srcId="{4797160A-F9FD-43DB-83BD-2C63281B908E}" destId="{E312E4A7-7716-4394-9281-74BA074810AE}" srcOrd="0" destOrd="0" presId="urn:microsoft.com/office/officeart/2008/layout/VerticalCurvedList"/>
    <dgm:cxn modelId="{16B337D3-2839-4870-A67B-2A00DD7EB20E}" type="presParOf" srcId="{4797160A-F9FD-43DB-83BD-2C63281B908E}" destId="{010D5BE4-7CC5-4E77-81E1-3B6F809F1EF4}" srcOrd="1" destOrd="0" presId="urn:microsoft.com/office/officeart/2008/layout/VerticalCurvedList"/>
    <dgm:cxn modelId="{98AB9A48-3D3A-4916-9B3D-DEC8CB545A7C}" type="presParOf" srcId="{4797160A-F9FD-43DB-83BD-2C63281B908E}" destId="{D50E0C94-0053-4AF7-B442-CD809999C4CD}" srcOrd="2" destOrd="0" presId="urn:microsoft.com/office/officeart/2008/layout/VerticalCurvedList"/>
    <dgm:cxn modelId="{6D0E7831-64FC-4F9D-A1BA-BB0A486E3639}" type="presParOf" srcId="{4797160A-F9FD-43DB-83BD-2C63281B908E}" destId="{CE8C36C2-147D-4D68-84DD-43864F900B56}" srcOrd="3" destOrd="0" presId="urn:microsoft.com/office/officeart/2008/layout/VerticalCurvedList"/>
    <dgm:cxn modelId="{A379018F-DAE4-46EC-926E-31F43FA70BB8}" type="presParOf" srcId="{4DFFD0E1-58A2-4D78-B589-30EA16BFF092}" destId="{EEB595E0-FFEA-4320-A602-696F8996E212}" srcOrd="1" destOrd="0" presId="urn:microsoft.com/office/officeart/2008/layout/VerticalCurvedList"/>
    <dgm:cxn modelId="{43250D4C-7F78-4C30-AD3C-59AFB62889BD}" type="presParOf" srcId="{4DFFD0E1-58A2-4D78-B589-30EA16BFF092}" destId="{66DE7ADD-B4C7-4C05-9D63-D0E76CF95220}" srcOrd="2" destOrd="0" presId="urn:microsoft.com/office/officeart/2008/layout/VerticalCurvedList"/>
    <dgm:cxn modelId="{07B88DC8-5170-444B-9D83-B432346B5725}" type="presParOf" srcId="{66DE7ADD-B4C7-4C05-9D63-D0E76CF95220}" destId="{F113FC53-8297-4163-AC59-E39927FD4D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464DB9-A303-4F7D-B777-50E39F448F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8C8C1-3C42-4A49-ACB9-DF487890C6DE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Book Antiqua" pitchFamily="18" charset="0"/>
            </a:rPr>
            <a:t>had better is unreal past. It does not mean past tense rather it denotes present and future. No infinitive is used after it.</a:t>
          </a:r>
          <a:endParaRPr lang="en-US" sz="3200" dirty="0">
            <a:solidFill>
              <a:schemeClr val="tx1"/>
            </a:solidFill>
          </a:endParaRPr>
        </a:p>
      </dgm:t>
    </dgm:pt>
    <dgm:pt modelId="{625B047F-38A8-424F-B536-BA9B5A42EAF1}" type="par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24CFD77-1470-4478-940B-E10C2ED7DE78}" type="sib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46E1381-314F-4896-B61E-B837002D14DD}" type="pres">
      <dgm:prSet presAssocID="{DA464DB9-A303-4F7D-B777-50E39F448FE5}" presName="Name0" presStyleCnt="0">
        <dgm:presLayoutVars>
          <dgm:chMax val="7"/>
          <dgm:chPref val="7"/>
          <dgm:dir/>
        </dgm:presLayoutVars>
      </dgm:prSet>
      <dgm:spPr/>
    </dgm:pt>
    <dgm:pt modelId="{4DFFD0E1-58A2-4D78-B589-30EA16BFF092}" type="pres">
      <dgm:prSet presAssocID="{DA464DB9-A303-4F7D-B777-50E39F448FE5}" presName="Name1" presStyleCnt="0"/>
      <dgm:spPr/>
    </dgm:pt>
    <dgm:pt modelId="{4797160A-F9FD-43DB-83BD-2C63281B908E}" type="pres">
      <dgm:prSet presAssocID="{DA464DB9-A303-4F7D-B777-50E39F448FE5}" presName="cycle" presStyleCnt="0"/>
      <dgm:spPr/>
    </dgm:pt>
    <dgm:pt modelId="{E312E4A7-7716-4394-9281-74BA074810AE}" type="pres">
      <dgm:prSet presAssocID="{DA464DB9-A303-4F7D-B777-50E39F448FE5}" presName="srcNode" presStyleLbl="node1" presStyleIdx="0" presStyleCnt="1"/>
      <dgm:spPr/>
    </dgm:pt>
    <dgm:pt modelId="{010D5BE4-7CC5-4E77-81E1-3B6F809F1EF4}" type="pres">
      <dgm:prSet presAssocID="{DA464DB9-A303-4F7D-B777-50E39F448FE5}" presName="conn" presStyleLbl="parChTrans1D2" presStyleIdx="0" presStyleCnt="1"/>
      <dgm:spPr/>
    </dgm:pt>
    <dgm:pt modelId="{D50E0C94-0053-4AF7-B442-CD809999C4CD}" type="pres">
      <dgm:prSet presAssocID="{DA464DB9-A303-4F7D-B777-50E39F448FE5}" presName="extraNode" presStyleLbl="node1" presStyleIdx="0" presStyleCnt="1"/>
      <dgm:spPr/>
    </dgm:pt>
    <dgm:pt modelId="{CE8C36C2-147D-4D68-84DD-43864F900B56}" type="pres">
      <dgm:prSet presAssocID="{DA464DB9-A303-4F7D-B777-50E39F448FE5}" presName="dstNode" presStyleLbl="node1" presStyleIdx="0" presStyleCnt="1"/>
      <dgm:spPr/>
    </dgm:pt>
    <dgm:pt modelId="{EEB595E0-FFEA-4320-A602-696F8996E212}" type="pres">
      <dgm:prSet presAssocID="{9048C8C1-3C42-4A49-ACB9-DF487890C6DE}" presName="text_1" presStyleLbl="node1" presStyleIdx="0" presStyleCnt="1">
        <dgm:presLayoutVars>
          <dgm:bulletEnabled val="1"/>
        </dgm:presLayoutVars>
      </dgm:prSet>
      <dgm:spPr/>
    </dgm:pt>
    <dgm:pt modelId="{66DE7ADD-B4C7-4C05-9D63-D0E76CF95220}" type="pres">
      <dgm:prSet presAssocID="{9048C8C1-3C42-4A49-ACB9-DF487890C6DE}" presName="accent_1" presStyleCnt="0"/>
      <dgm:spPr/>
    </dgm:pt>
    <dgm:pt modelId="{F113FC53-8297-4163-AC59-E39927FD4D3D}" type="pres">
      <dgm:prSet presAssocID="{9048C8C1-3C42-4A49-ACB9-DF487890C6DE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FF000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</dgm:ptLst>
  <dgm:cxnLst>
    <dgm:cxn modelId="{AF19D41A-EE0C-4436-B929-8E6A464042CB}" type="presOf" srcId="{9048C8C1-3C42-4A49-ACB9-DF487890C6DE}" destId="{EEB595E0-FFEA-4320-A602-696F8996E212}" srcOrd="0" destOrd="0" presId="urn:microsoft.com/office/officeart/2008/layout/VerticalCurvedList"/>
    <dgm:cxn modelId="{FA39484A-48B0-4FD7-82C2-48C914A6B9C2}" srcId="{DA464DB9-A303-4F7D-B777-50E39F448FE5}" destId="{9048C8C1-3C42-4A49-ACB9-DF487890C6DE}" srcOrd="0" destOrd="0" parTransId="{625B047F-38A8-424F-B536-BA9B5A42EAF1}" sibTransId="{824CFD77-1470-4478-940B-E10C2ED7DE78}"/>
    <dgm:cxn modelId="{15AA98C4-64B9-4508-8F1E-001AF68B0079}" type="presOf" srcId="{DA464DB9-A303-4F7D-B777-50E39F448FE5}" destId="{446E1381-314F-4896-B61E-B837002D14DD}" srcOrd="0" destOrd="0" presId="urn:microsoft.com/office/officeart/2008/layout/VerticalCurvedList"/>
    <dgm:cxn modelId="{7E0D08C7-E6B3-43A4-8988-DD152BD6216B}" type="presOf" srcId="{824CFD77-1470-4478-940B-E10C2ED7DE78}" destId="{010D5BE4-7CC5-4E77-81E1-3B6F809F1EF4}" srcOrd="0" destOrd="0" presId="urn:microsoft.com/office/officeart/2008/layout/VerticalCurvedList"/>
    <dgm:cxn modelId="{91B9B15B-2ED9-4D03-89BE-8BD60CF37CE2}" type="presParOf" srcId="{446E1381-314F-4896-B61E-B837002D14DD}" destId="{4DFFD0E1-58A2-4D78-B589-30EA16BFF092}" srcOrd="0" destOrd="0" presId="urn:microsoft.com/office/officeart/2008/layout/VerticalCurvedList"/>
    <dgm:cxn modelId="{3B2664B2-96ED-43B4-9C30-EF94283360A5}" type="presParOf" srcId="{4DFFD0E1-58A2-4D78-B589-30EA16BFF092}" destId="{4797160A-F9FD-43DB-83BD-2C63281B908E}" srcOrd="0" destOrd="0" presId="urn:microsoft.com/office/officeart/2008/layout/VerticalCurvedList"/>
    <dgm:cxn modelId="{027527B3-7897-4D3F-93E6-73052805012E}" type="presParOf" srcId="{4797160A-F9FD-43DB-83BD-2C63281B908E}" destId="{E312E4A7-7716-4394-9281-74BA074810AE}" srcOrd="0" destOrd="0" presId="urn:microsoft.com/office/officeart/2008/layout/VerticalCurvedList"/>
    <dgm:cxn modelId="{16B337D3-2839-4870-A67B-2A00DD7EB20E}" type="presParOf" srcId="{4797160A-F9FD-43DB-83BD-2C63281B908E}" destId="{010D5BE4-7CC5-4E77-81E1-3B6F809F1EF4}" srcOrd="1" destOrd="0" presId="urn:microsoft.com/office/officeart/2008/layout/VerticalCurvedList"/>
    <dgm:cxn modelId="{98AB9A48-3D3A-4916-9B3D-DEC8CB545A7C}" type="presParOf" srcId="{4797160A-F9FD-43DB-83BD-2C63281B908E}" destId="{D50E0C94-0053-4AF7-B442-CD809999C4CD}" srcOrd="2" destOrd="0" presId="urn:microsoft.com/office/officeart/2008/layout/VerticalCurvedList"/>
    <dgm:cxn modelId="{6D0E7831-64FC-4F9D-A1BA-BB0A486E3639}" type="presParOf" srcId="{4797160A-F9FD-43DB-83BD-2C63281B908E}" destId="{CE8C36C2-147D-4D68-84DD-43864F900B56}" srcOrd="3" destOrd="0" presId="urn:microsoft.com/office/officeart/2008/layout/VerticalCurvedList"/>
    <dgm:cxn modelId="{A379018F-DAE4-46EC-926E-31F43FA70BB8}" type="presParOf" srcId="{4DFFD0E1-58A2-4D78-B589-30EA16BFF092}" destId="{EEB595E0-FFEA-4320-A602-696F8996E212}" srcOrd="1" destOrd="0" presId="urn:microsoft.com/office/officeart/2008/layout/VerticalCurvedList"/>
    <dgm:cxn modelId="{43250D4C-7F78-4C30-AD3C-59AFB62889BD}" type="presParOf" srcId="{4DFFD0E1-58A2-4D78-B589-30EA16BFF092}" destId="{66DE7ADD-B4C7-4C05-9D63-D0E76CF95220}" srcOrd="2" destOrd="0" presId="urn:microsoft.com/office/officeart/2008/layout/VerticalCurvedList"/>
    <dgm:cxn modelId="{07B88DC8-5170-444B-9D83-B432346B5725}" type="presParOf" srcId="{66DE7ADD-B4C7-4C05-9D63-D0E76CF95220}" destId="{F113FC53-8297-4163-AC59-E39927FD4D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464DB9-A303-4F7D-B777-50E39F448F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8C8C1-3C42-4A49-ACB9-DF487890C6DE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Book Antiqua" pitchFamily="18" charset="0"/>
            </a:rPr>
            <a:t>Formation : No sooner had + subject + </a:t>
          </a:r>
          <a:r>
            <a:rPr lang="en-US" sz="3200" b="1" dirty="0" err="1">
              <a:solidFill>
                <a:schemeClr val="tx1"/>
              </a:solidFill>
              <a:latin typeface="Book Antiqua" pitchFamily="18" charset="0"/>
            </a:rPr>
            <a:t>V</a:t>
          </a:r>
          <a:r>
            <a:rPr lang="en-US" sz="2400" b="1" dirty="0" err="1">
              <a:solidFill>
                <a:schemeClr val="tx1"/>
              </a:solidFill>
              <a:latin typeface="Book Antiqua" pitchFamily="18" charset="0"/>
            </a:rPr>
            <a:t>3</a:t>
          </a:r>
          <a:r>
            <a:rPr lang="en-US" sz="3200" b="1" dirty="0">
              <a:solidFill>
                <a:schemeClr val="tx1"/>
              </a:solidFill>
              <a:latin typeface="Book Antiqua" pitchFamily="18" charset="0"/>
            </a:rPr>
            <a:t> + extension (if any) + than + subject + </a:t>
          </a:r>
          <a:r>
            <a:rPr lang="en-US" sz="3200" b="1" dirty="0" err="1">
              <a:solidFill>
                <a:schemeClr val="tx1"/>
              </a:solidFill>
              <a:latin typeface="Book Antiqua" pitchFamily="18" charset="0"/>
            </a:rPr>
            <a:t>V</a:t>
          </a:r>
          <a:r>
            <a:rPr lang="en-US" sz="2400" b="1" dirty="0" err="1">
              <a:solidFill>
                <a:schemeClr val="tx1"/>
              </a:solidFill>
              <a:latin typeface="Book Antiqua" pitchFamily="18" charset="0"/>
            </a:rPr>
            <a:t>2</a:t>
          </a:r>
          <a:endParaRPr lang="en-US" sz="3200" dirty="0">
            <a:solidFill>
              <a:schemeClr val="tx1"/>
            </a:solidFill>
          </a:endParaRPr>
        </a:p>
      </dgm:t>
    </dgm:pt>
    <dgm:pt modelId="{625B047F-38A8-424F-B536-BA9B5A42EAF1}" type="par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24CFD77-1470-4478-940B-E10C2ED7DE78}" type="sib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46E1381-314F-4896-B61E-B837002D14DD}" type="pres">
      <dgm:prSet presAssocID="{DA464DB9-A303-4F7D-B777-50E39F448FE5}" presName="Name0" presStyleCnt="0">
        <dgm:presLayoutVars>
          <dgm:chMax val="7"/>
          <dgm:chPref val="7"/>
          <dgm:dir/>
        </dgm:presLayoutVars>
      </dgm:prSet>
      <dgm:spPr/>
    </dgm:pt>
    <dgm:pt modelId="{4DFFD0E1-58A2-4D78-B589-30EA16BFF092}" type="pres">
      <dgm:prSet presAssocID="{DA464DB9-A303-4F7D-B777-50E39F448FE5}" presName="Name1" presStyleCnt="0"/>
      <dgm:spPr/>
    </dgm:pt>
    <dgm:pt modelId="{4797160A-F9FD-43DB-83BD-2C63281B908E}" type="pres">
      <dgm:prSet presAssocID="{DA464DB9-A303-4F7D-B777-50E39F448FE5}" presName="cycle" presStyleCnt="0"/>
      <dgm:spPr/>
    </dgm:pt>
    <dgm:pt modelId="{E312E4A7-7716-4394-9281-74BA074810AE}" type="pres">
      <dgm:prSet presAssocID="{DA464DB9-A303-4F7D-B777-50E39F448FE5}" presName="srcNode" presStyleLbl="node1" presStyleIdx="0" presStyleCnt="1"/>
      <dgm:spPr/>
    </dgm:pt>
    <dgm:pt modelId="{010D5BE4-7CC5-4E77-81E1-3B6F809F1EF4}" type="pres">
      <dgm:prSet presAssocID="{DA464DB9-A303-4F7D-B777-50E39F448FE5}" presName="conn" presStyleLbl="parChTrans1D2" presStyleIdx="0" presStyleCnt="1"/>
      <dgm:spPr/>
    </dgm:pt>
    <dgm:pt modelId="{D50E0C94-0053-4AF7-B442-CD809999C4CD}" type="pres">
      <dgm:prSet presAssocID="{DA464DB9-A303-4F7D-B777-50E39F448FE5}" presName="extraNode" presStyleLbl="node1" presStyleIdx="0" presStyleCnt="1"/>
      <dgm:spPr/>
    </dgm:pt>
    <dgm:pt modelId="{CE8C36C2-147D-4D68-84DD-43864F900B56}" type="pres">
      <dgm:prSet presAssocID="{DA464DB9-A303-4F7D-B777-50E39F448FE5}" presName="dstNode" presStyleLbl="node1" presStyleIdx="0" presStyleCnt="1"/>
      <dgm:spPr/>
    </dgm:pt>
    <dgm:pt modelId="{EEB595E0-FFEA-4320-A602-696F8996E212}" type="pres">
      <dgm:prSet presAssocID="{9048C8C1-3C42-4A49-ACB9-DF487890C6DE}" presName="text_1" presStyleLbl="node1" presStyleIdx="0" presStyleCnt="1">
        <dgm:presLayoutVars>
          <dgm:bulletEnabled val="1"/>
        </dgm:presLayoutVars>
      </dgm:prSet>
      <dgm:spPr/>
    </dgm:pt>
    <dgm:pt modelId="{66DE7ADD-B4C7-4C05-9D63-D0E76CF95220}" type="pres">
      <dgm:prSet presAssocID="{9048C8C1-3C42-4A49-ACB9-DF487890C6DE}" presName="accent_1" presStyleCnt="0"/>
      <dgm:spPr/>
    </dgm:pt>
    <dgm:pt modelId="{F113FC53-8297-4163-AC59-E39927FD4D3D}" type="pres">
      <dgm:prSet presAssocID="{9048C8C1-3C42-4A49-ACB9-DF487890C6DE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FF000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</dgm:ptLst>
  <dgm:cxnLst>
    <dgm:cxn modelId="{AF19D41A-EE0C-4436-B929-8E6A464042CB}" type="presOf" srcId="{9048C8C1-3C42-4A49-ACB9-DF487890C6DE}" destId="{EEB595E0-FFEA-4320-A602-696F8996E212}" srcOrd="0" destOrd="0" presId="urn:microsoft.com/office/officeart/2008/layout/VerticalCurvedList"/>
    <dgm:cxn modelId="{FA39484A-48B0-4FD7-82C2-48C914A6B9C2}" srcId="{DA464DB9-A303-4F7D-B777-50E39F448FE5}" destId="{9048C8C1-3C42-4A49-ACB9-DF487890C6DE}" srcOrd="0" destOrd="0" parTransId="{625B047F-38A8-424F-B536-BA9B5A42EAF1}" sibTransId="{824CFD77-1470-4478-940B-E10C2ED7DE78}"/>
    <dgm:cxn modelId="{15AA98C4-64B9-4508-8F1E-001AF68B0079}" type="presOf" srcId="{DA464DB9-A303-4F7D-B777-50E39F448FE5}" destId="{446E1381-314F-4896-B61E-B837002D14DD}" srcOrd="0" destOrd="0" presId="urn:microsoft.com/office/officeart/2008/layout/VerticalCurvedList"/>
    <dgm:cxn modelId="{7E0D08C7-E6B3-43A4-8988-DD152BD6216B}" type="presOf" srcId="{824CFD77-1470-4478-940B-E10C2ED7DE78}" destId="{010D5BE4-7CC5-4E77-81E1-3B6F809F1EF4}" srcOrd="0" destOrd="0" presId="urn:microsoft.com/office/officeart/2008/layout/VerticalCurvedList"/>
    <dgm:cxn modelId="{91B9B15B-2ED9-4D03-89BE-8BD60CF37CE2}" type="presParOf" srcId="{446E1381-314F-4896-B61E-B837002D14DD}" destId="{4DFFD0E1-58A2-4D78-B589-30EA16BFF092}" srcOrd="0" destOrd="0" presId="urn:microsoft.com/office/officeart/2008/layout/VerticalCurvedList"/>
    <dgm:cxn modelId="{3B2664B2-96ED-43B4-9C30-EF94283360A5}" type="presParOf" srcId="{4DFFD0E1-58A2-4D78-B589-30EA16BFF092}" destId="{4797160A-F9FD-43DB-83BD-2C63281B908E}" srcOrd="0" destOrd="0" presId="urn:microsoft.com/office/officeart/2008/layout/VerticalCurvedList"/>
    <dgm:cxn modelId="{027527B3-7897-4D3F-93E6-73052805012E}" type="presParOf" srcId="{4797160A-F9FD-43DB-83BD-2C63281B908E}" destId="{E312E4A7-7716-4394-9281-74BA074810AE}" srcOrd="0" destOrd="0" presId="urn:microsoft.com/office/officeart/2008/layout/VerticalCurvedList"/>
    <dgm:cxn modelId="{16B337D3-2839-4870-A67B-2A00DD7EB20E}" type="presParOf" srcId="{4797160A-F9FD-43DB-83BD-2C63281B908E}" destId="{010D5BE4-7CC5-4E77-81E1-3B6F809F1EF4}" srcOrd="1" destOrd="0" presId="urn:microsoft.com/office/officeart/2008/layout/VerticalCurvedList"/>
    <dgm:cxn modelId="{98AB9A48-3D3A-4916-9B3D-DEC8CB545A7C}" type="presParOf" srcId="{4797160A-F9FD-43DB-83BD-2C63281B908E}" destId="{D50E0C94-0053-4AF7-B442-CD809999C4CD}" srcOrd="2" destOrd="0" presId="urn:microsoft.com/office/officeart/2008/layout/VerticalCurvedList"/>
    <dgm:cxn modelId="{6D0E7831-64FC-4F9D-A1BA-BB0A486E3639}" type="presParOf" srcId="{4797160A-F9FD-43DB-83BD-2C63281B908E}" destId="{CE8C36C2-147D-4D68-84DD-43864F900B56}" srcOrd="3" destOrd="0" presId="urn:microsoft.com/office/officeart/2008/layout/VerticalCurvedList"/>
    <dgm:cxn modelId="{A379018F-DAE4-46EC-926E-31F43FA70BB8}" type="presParOf" srcId="{4DFFD0E1-58A2-4D78-B589-30EA16BFF092}" destId="{EEB595E0-FFEA-4320-A602-696F8996E212}" srcOrd="1" destOrd="0" presId="urn:microsoft.com/office/officeart/2008/layout/VerticalCurvedList"/>
    <dgm:cxn modelId="{43250D4C-7F78-4C30-AD3C-59AFB62889BD}" type="presParOf" srcId="{4DFFD0E1-58A2-4D78-B589-30EA16BFF092}" destId="{66DE7ADD-B4C7-4C05-9D63-D0E76CF95220}" srcOrd="2" destOrd="0" presId="urn:microsoft.com/office/officeart/2008/layout/VerticalCurvedList"/>
    <dgm:cxn modelId="{07B88DC8-5170-444B-9D83-B432346B5725}" type="presParOf" srcId="{66DE7ADD-B4C7-4C05-9D63-D0E76CF95220}" destId="{F113FC53-8297-4163-AC59-E39927FD4D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464DB9-A303-4F7D-B777-50E39F448F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8C8C1-3C42-4A49-ACB9-DF487890C6DE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Book Antiqua" pitchFamily="18" charset="0"/>
            </a:rPr>
            <a:t>Formation - 1 : It is time + to + </a:t>
          </a:r>
          <a:r>
            <a:rPr lang="en-US" sz="3200" b="1" dirty="0" err="1">
              <a:solidFill>
                <a:schemeClr val="tx1"/>
              </a:solidFill>
              <a:latin typeface="Book Antiqua" pitchFamily="18" charset="0"/>
            </a:rPr>
            <a:t>V</a:t>
          </a:r>
          <a:r>
            <a:rPr lang="en-US" sz="2400" b="1" dirty="0" err="1">
              <a:solidFill>
                <a:schemeClr val="tx1"/>
              </a:solidFill>
              <a:latin typeface="Book Antiqua" pitchFamily="18" charset="0"/>
            </a:rPr>
            <a:t>1</a:t>
          </a:r>
          <a:r>
            <a:rPr lang="en-US" sz="3200" b="1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3200" b="1">
              <a:solidFill>
                <a:schemeClr val="tx1"/>
              </a:solidFill>
              <a:latin typeface="Book Antiqua" pitchFamily="18" charset="0"/>
            </a:rPr>
            <a:t>+ extension.</a:t>
          </a:r>
          <a:endParaRPr lang="en-US" sz="3200" dirty="0">
            <a:solidFill>
              <a:schemeClr val="tx1"/>
            </a:solidFill>
          </a:endParaRPr>
        </a:p>
      </dgm:t>
    </dgm:pt>
    <dgm:pt modelId="{625B047F-38A8-424F-B536-BA9B5A42EAF1}" type="par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24CFD77-1470-4478-940B-E10C2ED7DE78}" type="sib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46E1381-314F-4896-B61E-B837002D14DD}" type="pres">
      <dgm:prSet presAssocID="{DA464DB9-A303-4F7D-B777-50E39F448FE5}" presName="Name0" presStyleCnt="0">
        <dgm:presLayoutVars>
          <dgm:chMax val="7"/>
          <dgm:chPref val="7"/>
          <dgm:dir/>
        </dgm:presLayoutVars>
      </dgm:prSet>
      <dgm:spPr/>
    </dgm:pt>
    <dgm:pt modelId="{4DFFD0E1-58A2-4D78-B589-30EA16BFF092}" type="pres">
      <dgm:prSet presAssocID="{DA464DB9-A303-4F7D-B777-50E39F448FE5}" presName="Name1" presStyleCnt="0"/>
      <dgm:spPr/>
    </dgm:pt>
    <dgm:pt modelId="{4797160A-F9FD-43DB-83BD-2C63281B908E}" type="pres">
      <dgm:prSet presAssocID="{DA464DB9-A303-4F7D-B777-50E39F448FE5}" presName="cycle" presStyleCnt="0"/>
      <dgm:spPr/>
    </dgm:pt>
    <dgm:pt modelId="{E312E4A7-7716-4394-9281-74BA074810AE}" type="pres">
      <dgm:prSet presAssocID="{DA464DB9-A303-4F7D-B777-50E39F448FE5}" presName="srcNode" presStyleLbl="node1" presStyleIdx="0" presStyleCnt="1"/>
      <dgm:spPr/>
    </dgm:pt>
    <dgm:pt modelId="{010D5BE4-7CC5-4E77-81E1-3B6F809F1EF4}" type="pres">
      <dgm:prSet presAssocID="{DA464DB9-A303-4F7D-B777-50E39F448FE5}" presName="conn" presStyleLbl="parChTrans1D2" presStyleIdx="0" presStyleCnt="1"/>
      <dgm:spPr/>
    </dgm:pt>
    <dgm:pt modelId="{D50E0C94-0053-4AF7-B442-CD809999C4CD}" type="pres">
      <dgm:prSet presAssocID="{DA464DB9-A303-4F7D-B777-50E39F448FE5}" presName="extraNode" presStyleLbl="node1" presStyleIdx="0" presStyleCnt="1"/>
      <dgm:spPr/>
    </dgm:pt>
    <dgm:pt modelId="{CE8C36C2-147D-4D68-84DD-43864F900B56}" type="pres">
      <dgm:prSet presAssocID="{DA464DB9-A303-4F7D-B777-50E39F448FE5}" presName="dstNode" presStyleLbl="node1" presStyleIdx="0" presStyleCnt="1"/>
      <dgm:spPr/>
    </dgm:pt>
    <dgm:pt modelId="{EEB595E0-FFEA-4320-A602-696F8996E212}" type="pres">
      <dgm:prSet presAssocID="{9048C8C1-3C42-4A49-ACB9-DF487890C6DE}" presName="text_1" presStyleLbl="node1" presStyleIdx="0" presStyleCnt="1">
        <dgm:presLayoutVars>
          <dgm:bulletEnabled val="1"/>
        </dgm:presLayoutVars>
      </dgm:prSet>
      <dgm:spPr/>
    </dgm:pt>
    <dgm:pt modelId="{66DE7ADD-B4C7-4C05-9D63-D0E76CF95220}" type="pres">
      <dgm:prSet presAssocID="{9048C8C1-3C42-4A49-ACB9-DF487890C6DE}" presName="accent_1" presStyleCnt="0"/>
      <dgm:spPr/>
    </dgm:pt>
    <dgm:pt modelId="{F113FC53-8297-4163-AC59-E39927FD4D3D}" type="pres">
      <dgm:prSet presAssocID="{9048C8C1-3C42-4A49-ACB9-DF487890C6DE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FF000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</dgm:ptLst>
  <dgm:cxnLst>
    <dgm:cxn modelId="{AF19D41A-EE0C-4436-B929-8E6A464042CB}" type="presOf" srcId="{9048C8C1-3C42-4A49-ACB9-DF487890C6DE}" destId="{EEB595E0-FFEA-4320-A602-696F8996E212}" srcOrd="0" destOrd="0" presId="urn:microsoft.com/office/officeart/2008/layout/VerticalCurvedList"/>
    <dgm:cxn modelId="{FA39484A-48B0-4FD7-82C2-48C914A6B9C2}" srcId="{DA464DB9-A303-4F7D-B777-50E39F448FE5}" destId="{9048C8C1-3C42-4A49-ACB9-DF487890C6DE}" srcOrd="0" destOrd="0" parTransId="{625B047F-38A8-424F-B536-BA9B5A42EAF1}" sibTransId="{824CFD77-1470-4478-940B-E10C2ED7DE78}"/>
    <dgm:cxn modelId="{15AA98C4-64B9-4508-8F1E-001AF68B0079}" type="presOf" srcId="{DA464DB9-A303-4F7D-B777-50E39F448FE5}" destId="{446E1381-314F-4896-B61E-B837002D14DD}" srcOrd="0" destOrd="0" presId="urn:microsoft.com/office/officeart/2008/layout/VerticalCurvedList"/>
    <dgm:cxn modelId="{7E0D08C7-E6B3-43A4-8988-DD152BD6216B}" type="presOf" srcId="{824CFD77-1470-4478-940B-E10C2ED7DE78}" destId="{010D5BE4-7CC5-4E77-81E1-3B6F809F1EF4}" srcOrd="0" destOrd="0" presId="urn:microsoft.com/office/officeart/2008/layout/VerticalCurvedList"/>
    <dgm:cxn modelId="{91B9B15B-2ED9-4D03-89BE-8BD60CF37CE2}" type="presParOf" srcId="{446E1381-314F-4896-B61E-B837002D14DD}" destId="{4DFFD0E1-58A2-4D78-B589-30EA16BFF092}" srcOrd="0" destOrd="0" presId="urn:microsoft.com/office/officeart/2008/layout/VerticalCurvedList"/>
    <dgm:cxn modelId="{3B2664B2-96ED-43B4-9C30-EF94283360A5}" type="presParOf" srcId="{4DFFD0E1-58A2-4D78-B589-30EA16BFF092}" destId="{4797160A-F9FD-43DB-83BD-2C63281B908E}" srcOrd="0" destOrd="0" presId="urn:microsoft.com/office/officeart/2008/layout/VerticalCurvedList"/>
    <dgm:cxn modelId="{027527B3-7897-4D3F-93E6-73052805012E}" type="presParOf" srcId="{4797160A-F9FD-43DB-83BD-2C63281B908E}" destId="{E312E4A7-7716-4394-9281-74BA074810AE}" srcOrd="0" destOrd="0" presId="urn:microsoft.com/office/officeart/2008/layout/VerticalCurvedList"/>
    <dgm:cxn modelId="{16B337D3-2839-4870-A67B-2A00DD7EB20E}" type="presParOf" srcId="{4797160A-F9FD-43DB-83BD-2C63281B908E}" destId="{010D5BE4-7CC5-4E77-81E1-3B6F809F1EF4}" srcOrd="1" destOrd="0" presId="urn:microsoft.com/office/officeart/2008/layout/VerticalCurvedList"/>
    <dgm:cxn modelId="{98AB9A48-3D3A-4916-9B3D-DEC8CB545A7C}" type="presParOf" srcId="{4797160A-F9FD-43DB-83BD-2C63281B908E}" destId="{D50E0C94-0053-4AF7-B442-CD809999C4CD}" srcOrd="2" destOrd="0" presId="urn:microsoft.com/office/officeart/2008/layout/VerticalCurvedList"/>
    <dgm:cxn modelId="{6D0E7831-64FC-4F9D-A1BA-BB0A486E3639}" type="presParOf" srcId="{4797160A-F9FD-43DB-83BD-2C63281B908E}" destId="{CE8C36C2-147D-4D68-84DD-43864F900B56}" srcOrd="3" destOrd="0" presId="urn:microsoft.com/office/officeart/2008/layout/VerticalCurvedList"/>
    <dgm:cxn modelId="{A379018F-DAE4-46EC-926E-31F43FA70BB8}" type="presParOf" srcId="{4DFFD0E1-58A2-4D78-B589-30EA16BFF092}" destId="{EEB595E0-FFEA-4320-A602-696F8996E212}" srcOrd="1" destOrd="0" presId="urn:microsoft.com/office/officeart/2008/layout/VerticalCurvedList"/>
    <dgm:cxn modelId="{43250D4C-7F78-4C30-AD3C-59AFB62889BD}" type="presParOf" srcId="{4DFFD0E1-58A2-4D78-B589-30EA16BFF092}" destId="{66DE7ADD-B4C7-4C05-9D63-D0E76CF95220}" srcOrd="2" destOrd="0" presId="urn:microsoft.com/office/officeart/2008/layout/VerticalCurvedList"/>
    <dgm:cxn modelId="{07B88DC8-5170-444B-9D83-B432346B5725}" type="presParOf" srcId="{66DE7ADD-B4C7-4C05-9D63-D0E76CF95220}" destId="{F113FC53-8297-4163-AC59-E39927FD4D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464DB9-A303-4F7D-B777-50E39F448F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8C8C1-3C42-4A49-ACB9-DF487890C6DE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3000" b="1" dirty="0">
              <a:solidFill>
                <a:schemeClr val="tx1"/>
              </a:solidFill>
              <a:latin typeface="Book Antiqua" pitchFamily="18" charset="0"/>
            </a:rPr>
            <a:t>Formation – 2 : It is time for + object + </a:t>
          </a:r>
          <a:r>
            <a:rPr lang="en-US" sz="3000" b="1" dirty="0" err="1">
              <a:solidFill>
                <a:schemeClr val="tx1"/>
              </a:solidFill>
              <a:latin typeface="Book Antiqua" pitchFamily="18" charset="0"/>
            </a:rPr>
            <a:t>V</a:t>
          </a:r>
          <a:r>
            <a:rPr lang="en-US" sz="2400" b="1" dirty="0" err="1">
              <a:solidFill>
                <a:schemeClr val="tx1"/>
              </a:solidFill>
              <a:latin typeface="Book Antiqua" pitchFamily="18" charset="0"/>
            </a:rPr>
            <a:t>1</a:t>
          </a:r>
          <a:r>
            <a:rPr lang="en-US" sz="3000" b="1" dirty="0">
              <a:solidFill>
                <a:schemeClr val="tx1"/>
              </a:solidFill>
              <a:latin typeface="Book Antiqua" pitchFamily="18" charset="0"/>
            </a:rPr>
            <a:t> + extension.</a:t>
          </a:r>
          <a:endParaRPr lang="en-US" sz="3000" dirty="0">
            <a:solidFill>
              <a:schemeClr val="tx1"/>
            </a:solidFill>
          </a:endParaRPr>
        </a:p>
      </dgm:t>
    </dgm:pt>
    <dgm:pt modelId="{625B047F-38A8-424F-B536-BA9B5A42EAF1}" type="par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24CFD77-1470-4478-940B-E10C2ED7DE78}" type="sib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46E1381-314F-4896-B61E-B837002D14DD}" type="pres">
      <dgm:prSet presAssocID="{DA464DB9-A303-4F7D-B777-50E39F448FE5}" presName="Name0" presStyleCnt="0">
        <dgm:presLayoutVars>
          <dgm:chMax val="7"/>
          <dgm:chPref val="7"/>
          <dgm:dir/>
        </dgm:presLayoutVars>
      </dgm:prSet>
      <dgm:spPr/>
    </dgm:pt>
    <dgm:pt modelId="{4DFFD0E1-58A2-4D78-B589-30EA16BFF092}" type="pres">
      <dgm:prSet presAssocID="{DA464DB9-A303-4F7D-B777-50E39F448FE5}" presName="Name1" presStyleCnt="0"/>
      <dgm:spPr/>
    </dgm:pt>
    <dgm:pt modelId="{4797160A-F9FD-43DB-83BD-2C63281B908E}" type="pres">
      <dgm:prSet presAssocID="{DA464DB9-A303-4F7D-B777-50E39F448FE5}" presName="cycle" presStyleCnt="0"/>
      <dgm:spPr/>
    </dgm:pt>
    <dgm:pt modelId="{E312E4A7-7716-4394-9281-74BA074810AE}" type="pres">
      <dgm:prSet presAssocID="{DA464DB9-A303-4F7D-B777-50E39F448FE5}" presName="srcNode" presStyleLbl="node1" presStyleIdx="0" presStyleCnt="1"/>
      <dgm:spPr/>
    </dgm:pt>
    <dgm:pt modelId="{010D5BE4-7CC5-4E77-81E1-3B6F809F1EF4}" type="pres">
      <dgm:prSet presAssocID="{DA464DB9-A303-4F7D-B777-50E39F448FE5}" presName="conn" presStyleLbl="parChTrans1D2" presStyleIdx="0" presStyleCnt="1"/>
      <dgm:spPr/>
    </dgm:pt>
    <dgm:pt modelId="{D50E0C94-0053-4AF7-B442-CD809999C4CD}" type="pres">
      <dgm:prSet presAssocID="{DA464DB9-A303-4F7D-B777-50E39F448FE5}" presName="extraNode" presStyleLbl="node1" presStyleIdx="0" presStyleCnt="1"/>
      <dgm:spPr/>
    </dgm:pt>
    <dgm:pt modelId="{CE8C36C2-147D-4D68-84DD-43864F900B56}" type="pres">
      <dgm:prSet presAssocID="{DA464DB9-A303-4F7D-B777-50E39F448FE5}" presName="dstNode" presStyleLbl="node1" presStyleIdx="0" presStyleCnt="1"/>
      <dgm:spPr/>
    </dgm:pt>
    <dgm:pt modelId="{EEB595E0-FFEA-4320-A602-696F8996E212}" type="pres">
      <dgm:prSet presAssocID="{9048C8C1-3C42-4A49-ACB9-DF487890C6DE}" presName="text_1" presStyleLbl="node1" presStyleIdx="0" presStyleCnt="1" custLinFactNeighborY="12208">
        <dgm:presLayoutVars>
          <dgm:bulletEnabled val="1"/>
        </dgm:presLayoutVars>
      </dgm:prSet>
      <dgm:spPr/>
    </dgm:pt>
    <dgm:pt modelId="{66DE7ADD-B4C7-4C05-9D63-D0E76CF95220}" type="pres">
      <dgm:prSet presAssocID="{9048C8C1-3C42-4A49-ACB9-DF487890C6DE}" presName="accent_1" presStyleCnt="0"/>
      <dgm:spPr/>
    </dgm:pt>
    <dgm:pt modelId="{F113FC53-8297-4163-AC59-E39927FD4D3D}" type="pres">
      <dgm:prSet presAssocID="{9048C8C1-3C42-4A49-ACB9-DF487890C6DE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FF000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</dgm:ptLst>
  <dgm:cxnLst>
    <dgm:cxn modelId="{AF19D41A-EE0C-4436-B929-8E6A464042CB}" type="presOf" srcId="{9048C8C1-3C42-4A49-ACB9-DF487890C6DE}" destId="{EEB595E0-FFEA-4320-A602-696F8996E212}" srcOrd="0" destOrd="0" presId="urn:microsoft.com/office/officeart/2008/layout/VerticalCurvedList"/>
    <dgm:cxn modelId="{FA39484A-48B0-4FD7-82C2-48C914A6B9C2}" srcId="{DA464DB9-A303-4F7D-B777-50E39F448FE5}" destId="{9048C8C1-3C42-4A49-ACB9-DF487890C6DE}" srcOrd="0" destOrd="0" parTransId="{625B047F-38A8-424F-B536-BA9B5A42EAF1}" sibTransId="{824CFD77-1470-4478-940B-E10C2ED7DE78}"/>
    <dgm:cxn modelId="{15AA98C4-64B9-4508-8F1E-001AF68B0079}" type="presOf" srcId="{DA464DB9-A303-4F7D-B777-50E39F448FE5}" destId="{446E1381-314F-4896-B61E-B837002D14DD}" srcOrd="0" destOrd="0" presId="urn:microsoft.com/office/officeart/2008/layout/VerticalCurvedList"/>
    <dgm:cxn modelId="{7E0D08C7-E6B3-43A4-8988-DD152BD6216B}" type="presOf" srcId="{824CFD77-1470-4478-940B-E10C2ED7DE78}" destId="{010D5BE4-7CC5-4E77-81E1-3B6F809F1EF4}" srcOrd="0" destOrd="0" presId="urn:microsoft.com/office/officeart/2008/layout/VerticalCurvedList"/>
    <dgm:cxn modelId="{91B9B15B-2ED9-4D03-89BE-8BD60CF37CE2}" type="presParOf" srcId="{446E1381-314F-4896-B61E-B837002D14DD}" destId="{4DFFD0E1-58A2-4D78-B589-30EA16BFF092}" srcOrd="0" destOrd="0" presId="urn:microsoft.com/office/officeart/2008/layout/VerticalCurvedList"/>
    <dgm:cxn modelId="{3B2664B2-96ED-43B4-9C30-EF94283360A5}" type="presParOf" srcId="{4DFFD0E1-58A2-4D78-B589-30EA16BFF092}" destId="{4797160A-F9FD-43DB-83BD-2C63281B908E}" srcOrd="0" destOrd="0" presId="urn:microsoft.com/office/officeart/2008/layout/VerticalCurvedList"/>
    <dgm:cxn modelId="{027527B3-7897-4D3F-93E6-73052805012E}" type="presParOf" srcId="{4797160A-F9FD-43DB-83BD-2C63281B908E}" destId="{E312E4A7-7716-4394-9281-74BA074810AE}" srcOrd="0" destOrd="0" presId="urn:microsoft.com/office/officeart/2008/layout/VerticalCurvedList"/>
    <dgm:cxn modelId="{16B337D3-2839-4870-A67B-2A00DD7EB20E}" type="presParOf" srcId="{4797160A-F9FD-43DB-83BD-2C63281B908E}" destId="{010D5BE4-7CC5-4E77-81E1-3B6F809F1EF4}" srcOrd="1" destOrd="0" presId="urn:microsoft.com/office/officeart/2008/layout/VerticalCurvedList"/>
    <dgm:cxn modelId="{98AB9A48-3D3A-4916-9B3D-DEC8CB545A7C}" type="presParOf" srcId="{4797160A-F9FD-43DB-83BD-2C63281B908E}" destId="{D50E0C94-0053-4AF7-B442-CD809999C4CD}" srcOrd="2" destOrd="0" presId="urn:microsoft.com/office/officeart/2008/layout/VerticalCurvedList"/>
    <dgm:cxn modelId="{6D0E7831-64FC-4F9D-A1BA-BB0A486E3639}" type="presParOf" srcId="{4797160A-F9FD-43DB-83BD-2C63281B908E}" destId="{CE8C36C2-147D-4D68-84DD-43864F900B56}" srcOrd="3" destOrd="0" presId="urn:microsoft.com/office/officeart/2008/layout/VerticalCurvedList"/>
    <dgm:cxn modelId="{A379018F-DAE4-46EC-926E-31F43FA70BB8}" type="presParOf" srcId="{4DFFD0E1-58A2-4D78-B589-30EA16BFF092}" destId="{EEB595E0-FFEA-4320-A602-696F8996E212}" srcOrd="1" destOrd="0" presId="urn:microsoft.com/office/officeart/2008/layout/VerticalCurvedList"/>
    <dgm:cxn modelId="{43250D4C-7F78-4C30-AD3C-59AFB62889BD}" type="presParOf" srcId="{4DFFD0E1-58A2-4D78-B589-30EA16BFF092}" destId="{66DE7ADD-B4C7-4C05-9D63-D0E76CF95220}" srcOrd="2" destOrd="0" presId="urn:microsoft.com/office/officeart/2008/layout/VerticalCurvedList"/>
    <dgm:cxn modelId="{07B88DC8-5170-444B-9D83-B432346B5725}" type="presParOf" srcId="{66DE7ADD-B4C7-4C05-9D63-D0E76CF95220}" destId="{F113FC53-8297-4163-AC59-E39927FD4D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464DB9-A303-4F7D-B777-50E39F448F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8C8C1-3C42-4A49-ACB9-DF487890C6DE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Book Antiqua" pitchFamily="18" charset="0"/>
            </a:rPr>
            <a:t>Formation : It is time + subject + </a:t>
          </a:r>
          <a:r>
            <a:rPr lang="en-US" sz="3200" b="1" dirty="0" err="1">
              <a:solidFill>
                <a:schemeClr val="tx1"/>
              </a:solidFill>
              <a:latin typeface="Book Antiqua" pitchFamily="18" charset="0"/>
            </a:rPr>
            <a:t>V</a:t>
          </a:r>
          <a:r>
            <a:rPr lang="en-US" sz="2400" b="1" dirty="0" err="1">
              <a:solidFill>
                <a:schemeClr val="tx1"/>
              </a:solidFill>
              <a:latin typeface="Book Antiqua" pitchFamily="18" charset="0"/>
            </a:rPr>
            <a:t>2</a:t>
          </a:r>
          <a:r>
            <a:rPr lang="en-US" sz="3200" b="1" dirty="0">
              <a:solidFill>
                <a:schemeClr val="tx1"/>
              </a:solidFill>
              <a:latin typeface="Book Antiqua" pitchFamily="18" charset="0"/>
            </a:rPr>
            <a:t> + extension.</a:t>
          </a:r>
          <a:endParaRPr lang="en-US" sz="3200" dirty="0">
            <a:solidFill>
              <a:schemeClr val="tx1"/>
            </a:solidFill>
          </a:endParaRPr>
        </a:p>
      </dgm:t>
    </dgm:pt>
    <dgm:pt modelId="{625B047F-38A8-424F-B536-BA9B5A42EAF1}" type="par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24CFD77-1470-4478-940B-E10C2ED7DE78}" type="sib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46E1381-314F-4896-B61E-B837002D14DD}" type="pres">
      <dgm:prSet presAssocID="{DA464DB9-A303-4F7D-B777-50E39F448FE5}" presName="Name0" presStyleCnt="0">
        <dgm:presLayoutVars>
          <dgm:chMax val="7"/>
          <dgm:chPref val="7"/>
          <dgm:dir/>
        </dgm:presLayoutVars>
      </dgm:prSet>
      <dgm:spPr/>
    </dgm:pt>
    <dgm:pt modelId="{4DFFD0E1-58A2-4D78-B589-30EA16BFF092}" type="pres">
      <dgm:prSet presAssocID="{DA464DB9-A303-4F7D-B777-50E39F448FE5}" presName="Name1" presStyleCnt="0"/>
      <dgm:spPr/>
    </dgm:pt>
    <dgm:pt modelId="{4797160A-F9FD-43DB-83BD-2C63281B908E}" type="pres">
      <dgm:prSet presAssocID="{DA464DB9-A303-4F7D-B777-50E39F448FE5}" presName="cycle" presStyleCnt="0"/>
      <dgm:spPr/>
    </dgm:pt>
    <dgm:pt modelId="{E312E4A7-7716-4394-9281-74BA074810AE}" type="pres">
      <dgm:prSet presAssocID="{DA464DB9-A303-4F7D-B777-50E39F448FE5}" presName="srcNode" presStyleLbl="node1" presStyleIdx="0" presStyleCnt="1"/>
      <dgm:spPr/>
    </dgm:pt>
    <dgm:pt modelId="{010D5BE4-7CC5-4E77-81E1-3B6F809F1EF4}" type="pres">
      <dgm:prSet presAssocID="{DA464DB9-A303-4F7D-B777-50E39F448FE5}" presName="conn" presStyleLbl="parChTrans1D2" presStyleIdx="0" presStyleCnt="1"/>
      <dgm:spPr/>
    </dgm:pt>
    <dgm:pt modelId="{D50E0C94-0053-4AF7-B442-CD809999C4CD}" type="pres">
      <dgm:prSet presAssocID="{DA464DB9-A303-4F7D-B777-50E39F448FE5}" presName="extraNode" presStyleLbl="node1" presStyleIdx="0" presStyleCnt="1"/>
      <dgm:spPr/>
    </dgm:pt>
    <dgm:pt modelId="{CE8C36C2-147D-4D68-84DD-43864F900B56}" type="pres">
      <dgm:prSet presAssocID="{DA464DB9-A303-4F7D-B777-50E39F448FE5}" presName="dstNode" presStyleLbl="node1" presStyleIdx="0" presStyleCnt="1"/>
      <dgm:spPr/>
    </dgm:pt>
    <dgm:pt modelId="{EEB595E0-FFEA-4320-A602-696F8996E212}" type="pres">
      <dgm:prSet presAssocID="{9048C8C1-3C42-4A49-ACB9-DF487890C6DE}" presName="text_1" presStyleLbl="node1" presStyleIdx="0" presStyleCnt="1">
        <dgm:presLayoutVars>
          <dgm:bulletEnabled val="1"/>
        </dgm:presLayoutVars>
      </dgm:prSet>
      <dgm:spPr/>
    </dgm:pt>
    <dgm:pt modelId="{66DE7ADD-B4C7-4C05-9D63-D0E76CF95220}" type="pres">
      <dgm:prSet presAssocID="{9048C8C1-3C42-4A49-ACB9-DF487890C6DE}" presName="accent_1" presStyleCnt="0"/>
      <dgm:spPr/>
    </dgm:pt>
    <dgm:pt modelId="{F113FC53-8297-4163-AC59-E39927FD4D3D}" type="pres">
      <dgm:prSet presAssocID="{9048C8C1-3C42-4A49-ACB9-DF487890C6DE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FF000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</dgm:ptLst>
  <dgm:cxnLst>
    <dgm:cxn modelId="{AF19D41A-EE0C-4436-B929-8E6A464042CB}" type="presOf" srcId="{9048C8C1-3C42-4A49-ACB9-DF487890C6DE}" destId="{EEB595E0-FFEA-4320-A602-696F8996E212}" srcOrd="0" destOrd="0" presId="urn:microsoft.com/office/officeart/2008/layout/VerticalCurvedList"/>
    <dgm:cxn modelId="{FA39484A-48B0-4FD7-82C2-48C914A6B9C2}" srcId="{DA464DB9-A303-4F7D-B777-50E39F448FE5}" destId="{9048C8C1-3C42-4A49-ACB9-DF487890C6DE}" srcOrd="0" destOrd="0" parTransId="{625B047F-38A8-424F-B536-BA9B5A42EAF1}" sibTransId="{824CFD77-1470-4478-940B-E10C2ED7DE78}"/>
    <dgm:cxn modelId="{15AA98C4-64B9-4508-8F1E-001AF68B0079}" type="presOf" srcId="{DA464DB9-A303-4F7D-B777-50E39F448FE5}" destId="{446E1381-314F-4896-B61E-B837002D14DD}" srcOrd="0" destOrd="0" presId="urn:microsoft.com/office/officeart/2008/layout/VerticalCurvedList"/>
    <dgm:cxn modelId="{7E0D08C7-E6B3-43A4-8988-DD152BD6216B}" type="presOf" srcId="{824CFD77-1470-4478-940B-E10C2ED7DE78}" destId="{010D5BE4-7CC5-4E77-81E1-3B6F809F1EF4}" srcOrd="0" destOrd="0" presId="urn:microsoft.com/office/officeart/2008/layout/VerticalCurvedList"/>
    <dgm:cxn modelId="{91B9B15B-2ED9-4D03-89BE-8BD60CF37CE2}" type="presParOf" srcId="{446E1381-314F-4896-B61E-B837002D14DD}" destId="{4DFFD0E1-58A2-4D78-B589-30EA16BFF092}" srcOrd="0" destOrd="0" presId="urn:microsoft.com/office/officeart/2008/layout/VerticalCurvedList"/>
    <dgm:cxn modelId="{3B2664B2-96ED-43B4-9C30-EF94283360A5}" type="presParOf" srcId="{4DFFD0E1-58A2-4D78-B589-30EA16BFF092}" destId="{4797160A-F9FD-43DB-83BD-2C63281B908E}" srcOrd="0" destOrd="0" presId="urn:microsoft.com/office/officeart/2008/layout/VerticalCurvedList"/>
    <dgm:cxn modelId="{027527B3-7897-4D3F-93E6-73052805012E}" type="presParOf" srcId="{4797160A-F9FD-43DB-83BD-2C63281B908E}" destId="{E312E4A7-7716-4394-9281-74BA074810AE}" srcOrd="0" destOrd="0" presId="urn:microsoft.com/office/officeart/2008/layout/VerticalCurvedList"/>
    <dgm:cxn modelId="{16B337D3-2839-4870-A67B-2A00DD7EB20E}" type="presParOf" srcId="{4797160A-F9FD-43DB-83BD-2C63281B908E}" destId="{010D5BE4-7CC5-4E77-81E1-3B6F809F1EF4}" srcOrd="1" destOrd="0" presId="urn:microsoft.com/office/officeart/2008/layout/VerticalCurvedList"/>
    <dgm:cxn modelId="{98AB9A48-3D3A-4916-9B3D-DEC8CB545A7C}" type="presParOf" srcId="{4797160A-F9FD-43DB-83BD-2C63281B908E}" destId="{D50E0C94-0053-4AF7-B442-CD809999C4CD}" srcOrd="2" destOrd="0" presId="urn:microsoft.com/office/officeart/2008/layout/VerticalCurvedList"/>
    <dgm:cxn modelId="{6D0E7831-64FC-4F9D-A1BA-BB0A486E3639}" type="presParOf" srcId="{4797160A-F9FD-43DB-83BD-2C63281B908E}" destId="{CE8C36C2-147D-4D68-84DD-43864F900B56}" srcOrd="3" destOrd="0" presId="urn:microsoft.com/office/officeart/2008/layout/VerticalCurvedList"/>
    <dgm:cxn modelId="{A379018F-DAE4-46EC-926E-31F43FA70BB8}" type="presParOf" srcId="{4DFFD0E1-58A2-4D78-B589-30EA16BFF092}" destId="{EEB595E0-FFEA-4320-A602-696F8996E212}" srcOrd="1" destOrd="0" presId="urn:microsoft.com/office/officeart/2008/layout/VerticalCurvedList"/>
    <dgm:cxn modelId="{43250D4C-7F78-4C30-AD3C-59AFB62889BD}" type="presParOf" srcId="{4DFFD0E1-58A2-4D78-B589-30EA16BFF092}" destId="{66DE7ADD-B4C7-4C05-9D63-D0E76CF95220}" srcOrd="2" destOrd="0" presId="urn:microsoft.com/office/officeart/2008/layout/VerticalCurvedList"/>
    <dgm:cxn modelId="{07B88DC8-5170-444B-9D83-B432346B5725}" type="presParOf" srcId="{66DE7ADD-B4C7-4C05-9D63-D0E76CF95220}" destId="{F113FC53-8297-4163-AC59-E39927FD4D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464DB9-A303-4F7D-B777-50E39F448F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8C8C1-3C42-4A49-ACB9-DF487890C6DE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3000" b="1" dirty="0">
              <a:solidFill>
                <a:schemeClr val="tx1"/>
              </a:solidFill>
              <a:latin typeface="Book Antiqua" pitchFamily="18" charset="0"/>
            </a:rPr>
            <a:t>Formation : It is high time + subject + </a:t>
          </a:r>
          <a:r>
            <a:rPr lang="en-US" sz="3000" b="1" dirty="0" err="1">
              <a:solidFill>
                <a:schemeClr val="tx1"/>
              </a:solidFill>
              <a:latin typeface="Book Antiqua" pitchFamily="18" charset="0"/>
            </a:rPr>
            <a:t>V2</a:t>
          </a:r>
          <a:r>
            <a:rPr lang="en-US" sz="3000" b="1" dirty="0">
              <a:solidFill>
                <a:schemeClr val="tx1"/>
              </a:solidFill>
              <a:latin typeface="Book Antiqua" pitchFamily="18" charset="0"/>
            </a:rPr>
            <a:t> + extension.</a:t>
          </a:r>
          <a:endParaRPr lang="en-US" sz="3000" dirty="0">
            <a:solidFill>
              <a:schemeClr val="tx1"/>
            </a:solidFill>
          </a:endParaRPr>
        </a:p>
      </dgm:t>
    </dgm:pt>
    <dgm:pt modelId="{625B047F-38A8-424F-B536-BA9B5A42EAF1}" type="par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24CFD77-1470-4478-940B-E10C2ED7DE78}" type="sib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46E1381-314F-4896-B61E-B837002D14DD}" type="pres">
      <dgm:prSet presAssocID="{DA464DB9-A303-4F7D-B777-50E39F448FE5}" presName="Name0" presStyleCnt="0">
        <dgm:presLayoutVars>
          <dgm:chMax val="7"/>
          <dgm:chPref val="7"/>
          <dgm:dir/>
        </dgm:presLayoutVars>
      </dgm:prSet>
      <dgm:spPr/>
    </dgm:pt>
    <dgm:pt modelId="{4DFFD0E1-58A2-4D78-B589-30EA16BFF092}" type="pres">
      <dgm:prSet presAssocID="{DA464DB9-A303-4F7D-B777-50E39F448FE5}" presName="Name1" presStyleCnt="0"/>
      <dgm:spPr/>
    </dgm:pt>
    <dgm:pt modelId="{4797160A-F9FD-43DB-83BD-2C63281B908E}" type="pres">
      <dgm:prSet presAssocID="{DA464DB9-A303-4F7D-B777-50E39F448FE5}" presName="cycle" presStyleCnt="0"/>
      <dgm:spPr/>
    </dgm:pt>
    <dgm:pt modelId="{E312E4A7-7716-4394-9281-74BA074810AE}" type="pres">
      <dgm:prSet presAssocID="{DA464DB9-A303-4F7D-B777-50E39F448FE5}" presName="srcNode" presStyleLbl="node1" presStyleIdx="0" presStyleCnt="1"/>
      <dgm:spPr/>
    </dgm:pt>
    <dgm:pt modelId="{010D5BE4-7CC5-4E77-81E1-3B6F809F1EF4}" type="pres">
      <dgm:prSet presAssocID="{DA464DB9-A303-4F7D-B777-50E39F448FE5}" presName="conn" presStyleLbl="parChTrans1D2" presStyleIdx="0" presStyleCnt="1"/>
      <dgm:spPr/>
    </dgm:pt>
    <dgm:pt modelId="{D50E0C94-0053-4AF7-B442-CD809999C4CD}" type="pres">
      <dgm:prSet presAssocID="{DA464DB9-A303-4F7D-B777-50E39F448FE5}" presName="extraNode" presStyleLbl="node1" presStyleIdx="0" presStyleCnt="1"/>
      <dgm:spPr/>
    </dgm:pt>
    <dgm:pt modelId="{CE8C36C2-147D-4D68-84DD-43864F900B56}" type="pres">
      <dgm:prSet presAssocID="{DA464DB9-A303-4F7D-B777-50E39F448FE5}" presName="dstNode" presStyleLbl="node1" presStyleIdx="0" presStyleCnt="1"/>
      <dgm:spPr/>
    </dgm:pt>
    <dgm:pt modelId="{EEB595E0-FFEA-4320-A602-696F8996E212}" type="pres">
      <dgm:prSet presAssocID="{9048C8C1-3C42-4A49-ACB9-DF487890C6DE}" presName="text_1" presStyleLbl="node1" presStyleIdx="0" presStyleCnt="1">
        <dgm:presLayoutVars>
          <dgm:bulletEnabled val="1"/>
        </dgm:presLayoutVars>
      </dgm:prSet>
      <dgm:spPr/>
    </dgm:pt>
    <dgm:pt modelId="{66DE7ADD-B4C7-4C05-9D63-D0E76CF95220}" type="pres">
      <dgm:prSet presAssocID="{9048C8C1-3C42-4A49-ACB9-DF487890C6DE}" presName="accent_1" presStyleCnt="0"/>
      <dgm:spPr/>
    </dgm:pt>
    <dgm:pt modelId="{F113FC53-8297-4163-AC59-E39927FD4D3D}" type="pres">
      <dgm:prSet presAssocID="{9048C8C1-3C42-4A49-ACB9-DF487890C6DE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FF000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</dgm:ptLst>
  <dgm:cxnLst>
    <dgm:cxn modelId="{AF19D41A-EE0C-4436-B929-8E6A464042CB}" type="presOf" srcId="{9048C8C1-3C42-4A49-ACB9-DF487890C6DE}" destId="{EEB595E0-FFEA-4320-A602-696F8996E212}" srcOrd="0" destOrd="0" presId="urn:microsoft.com/office/officeart/2008/layout/VerticalCurvedList"/>
    <dgm:cxn modelId="{FA39484A-48B0-4FD7-82C2-48C914A6B9C2}" srcId="{DA464DB9-A303-4F7D-B777-50E39F448FE5}" destId="{9048C8C1-3C42-4A49-ACB9-DF487890C6DE}" srcOrd="0" destOrd="0" parTransId="{625B047F-38A8-424F-B536-BA9B5A42EAF1}" sibTransId="{824CFD77-1470-4478-940B-E10C2ED7DE78}"/>
    <dgm:cxn modelId="{15AA98C4-64B9-4508-8F1E-001AF68B0079}" type="presOf" srcId="{DA464DB9-A303-4F7D-B777-50E39F448FE5}" destId="{446E1381-314F-4896-B61E-B837002D14DD}" srcOrd="0" destOrd="0" presId="urn:microsoft.com/office/officeart/2008/layout/VerticalCurvedList"/>
    <dgm:cxn modelId="{7E0D08C7-E6B3-43A4-8988-DD152BD6216B}" type="presOf" srcId="{824CFD77-1470-4478-940B-E10C2ED7DE78}" destId="{010D5BE4-7CC5-4E77-81E1-3B6F809F1EF4}" srcOrd="0" destOrd="0" presId="urn:microsoft.com/office/officeart/2008/layout/VerticalCurvedList"/>
    <dgm:cxn modelId="{91B9B15B-2ED9-4D03-89BE-8BD60CF37CE2}" type="presParOf" srcId="{446E1381-314F-4896-B61E-B837002D14DD}" destId="{4DFFD0E1-58A2-4D78-B589-30EA16BFF092}" srcOrd="0" destOrd="0" presId="urn:microsoft.com/office/officeart/2008/layout/VerticalCurvedList"/>
    <dgm:cxn modelId="{3B2664B2-96ED-43B4-9C30-EF94283360A5}" type="presParOf" srcId="{4DFFD0E1-58A2-4D78-B589-30EA16BFF092}" destId="{4797160A-F9FD-43DB-83BD-2C63281B908E}" srcOrd="0" destOrd="0" presId="urn:microsoft.com/office/officeart/2008/layout/VerticalCurvedList"/>
    <dgm:cxn modelId="{027527B3-7897-4D3F-93E6-73052805012E}" type="presParOf" srcId="{4797160A-F9FD-43DB-83BD-2C63281B908E}" destId="{E312E4A7-7716-4394-9281-74BA074810AE}" srcOrd="0" destOrd="0" presId="urn:microsoft.com/office/officeart/2008/layout/VerticalCurvedList"/>
    <dgm:cxn modelId="{16B337D3-2839-4870-A67B-2A00DD7EB20E}" type="presParOf" srcId="{4797160A-F9FD-43DB-83BD-2C63281B908E}" destId="{010D5BE4-7CC5-4E77-81E1-3B6F809F1EF4}" srcOrd="1" destOrd="0" presId="urn:microsoft.com/office/officeart/2008/layout/VerticalCurvedList"/>
    <dgm:cxn modelId="{98AB9A48-3D3A-4916-9B3D-DEC8CB545A7C}" type="presParOf" srcId="{4797160A-F9FD-43DB-83BD-2C63281B908E}" destId="{D50E0C94-0053-4AF7-B442-CD809999C4CD}" srcOrd="2" destOrd="0" presId="urn:microsoft.com/office/officeart/2008/layout/VerticalCurvedList"/>
    <dgm:cxn modelId="{6D0E7831-64FC-4F9D-A1BA-BB0A486E3639}" type="presParOf" srcId="{4797160A-F9FD-43DB-83BD-2C63281B908E}" destId="{CE8C36C2-147D-4D68-84DD-43864F900B56}" srcOrd="3" destOrd="0" presId="urn:microsoft.com/office/officeart/2008/layout/VerticalCurvedList"/>
    <dgm:cxn modelId="{A379018F-DAE4-46EC-926E-31F43FA70BB8}" type="presParOf" srcId="{4DFFD0E1-58A2-4D78-B589-30EA16BFF092}" destId="{EEB595E0-FFEA-4320-A602-696F8996E212}" srcOrd="1" destOrd="0" presId="urn:microsoft.com/office/officeart/2008/layout/VerticalCurvedList"/>
    <dgm:cxn modelId="{43250D4C-7F78-4C30-AD3C-59AFB62889BD}" type="presParOf" srcId="{4DFFD0E1-58A2-4D78-B589-30EA16BFF092}" destId="{66DE7ADD-B4C7-4C05-9D63-D0E76CF95220}" srcOrd="2" destOrd="0" presId="urn:microsoft.com/office/officeart/2008/layout/VerticalCurvedList"/>
    <dgm:cxn modelId="{07B88DC8-5170-444B-9D83-B432346B5725}" type="presParOf" srcId="{66DE7ADD-B4C7-4C05-9D63-D0E76CF95220}" destId="{F113FC53-8297-4163-AC59-E39927FD4D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464DB9-A303-4F7D-B777-50E39F448F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8C8C1-3C42-4A49-ACB9-DF487890C6DE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900" b="1" dirty="0">
              <a:solidFill>
                <a:schemeClr val="tx1"/>
              </a:solidFill>
              <a:latin typeface="Book Antiqua" pitchFamily="18" charset="0"/>
            </a:rPr>
            <a:t>Formation - 1 : Subject + </a:t>
          </a:r>
          <a:r>
            <a:rPr lang="en-US" sz="2900" b="1" dirty="0" err="1">
              <a:solidFill>
                <a:schemeClr val="tx1"/>
              </a:solidFill>
              <a:latin typeface="Book Antiqua" pitchFamily="18" charset="0"/>
            </a:rPr>
            <a:t>V</a:t>
          </a:r>
          <a:r>
            <a:rPr lang="en-US" sz="2000" b="1" dirty="0" err="1">
              <a:solidFill>
                <a:schemeClr val="tx1"/>
              </a:solidFill>
              <a:latin typeface="Book Antiqua" pitchFamily="18" charset="0"/>
            </a:rPr>
            <a:t>1</a:t>
          </a:r>
          <a:r>
            <a:rPr lang="en-US" sz="2000" b="1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2900" b="1" dirty="0">
              <a:solidFill>
                <a:schemeClr val="tx1"/>
              </a:solidFill>
              <a:latin typeface="Book Antiqua" pitchFamily="18" charset="0"/>
            </a:rPr>
            <a:t>+ ext. + as if/as though + Subject + </a:t>
          </a:r>
          <a:r>
            <a:rPr lang="en-US" sz="2900" b="1" dirty="0" err="1">
              <a:solidFill>
                <a:schemeClr val="tx1"/>
              </a:solidFill>
              <a:latin typeface="Book Antiqua" pitchFamily="18" charset="0"/>
            </a:rPr>
            <a:t>V</a:t>
          </a:r>
          <a:r>
            <a:rPr lang="en-US" sz="2000" b="1" dirty="0" err="1">
              <a:solidFill>
                <a:schemeClr val="tx1"/>
              </a:solidFill>
              <a:latin typeface="Book Antiqua" pitchFamily="18" charset="0"/>
            </a:rPr>
            <a:t>2</a:t>
          </a:r>
          <a:r>
            <a:rPr lang="en-US" sz="2000" b="1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2900" b="1" dirty="0">
              <a:solidFill>
                <a:schemeClr val="tx1"/>
              </a:solidFill>
              <a:latin typeface="Book Antiqua" pitchFamily="18" charset="0"/>
            </a:rPr>
            <a:t>+ extension.</a:t>
          </a:r>
          <a:endParaRPr lang="en-US" sz="2900" dirty="0">
            <a:solidFill>
              <a:schemeClr val="tx1"/>
            </a:solidFill>
          </a:endParaRPr>
        </a:p>
      </dgm:t>
    </dgm:pt>
    <dgm:pt modelId="{625B047F-38A8-424F-B536-BA9B5A42EAF1}" type="par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24CFD77-1470-4478-940B-E10C2ED7DE78}" type="sib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46E1381-314F-4896-B61E-B837002D14DD}" type="pres">
      <dgm:prSet presAssocID="{DA464DB9-A303-4F7D-B777-50E39F448FE5}" presName="Name0" presStyleCnt="0">
        <dgm:presLayoutVars>
          <dgm:chMax val="7"/>
          <dgm:chPref val="7"/>
          <dgm:dir/>
        </dgm:presLayoutVars>
      </dgm:prSet>
      <dgm:spPr/>
    </dgm:pt>
    <dgm:pt modelId="{4DFFD0E1-58A2-4D78-B589-30EA16BFF092}" type="pres">
      <dgm:prSet presAssocID="{DA464DB9-A303-4F7D-B777-50E39F448FE5}" presName="Name1" presStyleCnt="0"/>
      <dgm:spPr/>
    </dgm:pt>
    <dgm:pt modelId="{4797160A-F9FD-43DB-83BD-2C63281B908E}" type="pres">
      <dgm:prSet presAssocID="{DA464DB9-A303-4F7D-B777-50E39F448FE5}" presName="cycle" presStyleCnt="0"/>
      <dgm:spPr/>
    </dgm:pt>
    <dgm:pt modelId="{E312E4A7-7716-4394-9281-74BA074810AE}" type="pres">
      <dgm:prSet presAssocID="{DA464DB9-A303-4F7D-B777-50E39F448FE5}" presName="srcNode" presStyleLbl="node1" presStyleIdx="0" presStyleCnt="1"/>
      <dgm:spPr/>
    </dgm:pt>
    <dgm:pt modelId="{010D5BE4-7CC5-4E77-81E1-3B6F809F1EF4}" type="pres">
      <dgm:prSet presAssocID="{DA464DB9-A303-4F7D-B777-50E39F448FE5}" presName="conn" presStyleLbl="parChTrans1D2" presStyleIdx="0" presStyleCnt="1"/>
      <dgm:spPr/>
    </dgm:pt>
    <dgm:pt modelId="{D50E0C94-0053-4AF7-B442-CD809999C4CD}" type="pres">
      <dgm:prSet presAssocID="{DA464DB9-A303-4F7D-B777-50E39F448FE5}" presName="extraNode" presStyleLbl="node1" presStyleIdx="0" presStyleCnt="1"/>
      <dgm:spPr/>
    </dgm:pt>
    <dgm:pt modelId="{CE8C36C2-147D-4D68-84DD-43864F900B56}" type="pres">
      <dgm:prSet presAssocID="{DA464DB9-A303-4F7D-B777-50E39F448FE5}" presName="dstNode" presStyleLbl="node1" presStyleIdx="0" presStyleCnt="1"/>
      <dgm:spPr/>
    </dgm:pt>
    <dgm:pt modelId="{EEB595E0-FFEA-4320-A602-696F8996E212}" type="pres">
      <dgm:prSet presAssocID="{9048C8C1-3C42-4A49-ACB9-DF487890C6DE}" presName="text_1" presStyleLbl="node1" presStyleIdx="0" presStyleCnt="1">
        <dgm:presLayoutVars>
          <dgm:bulletEnabled val="1"/>
        </dgm:presLayoutVars>
      </dgm:prSet>
      <dgm:spPr/>
    </dgm:pt>
    <dgm:pt modelId="{66DE7ADD-B4C7-4C05-9D63-D0E76CF95220}" type="pres">
      <dgm:prSet presAssocID="{9048C8C1-3C42-4A49-ACB9-DF487890C6DE}" presName="accent_1" presStyleCnt="0"/>
      <dgm:spPr/>
    </dgm:pt>
    <dgm:pt modelId="{F113FC53-8297-4163-AC59-E39927FD4D3D}" type="pres">
      <dgm:prSet presAssocID="{9048C8C1-3C42-4A49-ACB9-DF487890C6DE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FF000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</dgm:ptLst>
  <dgm:cxnLst>
    <dgm:cxn modelId="{AF19D41A-EE0C-4436-B929-8E6A464042CB}" type="presOf" srcId="{9048C8C1-3C42-4A49-ACB9-DF487890C6DE}" destId="{EEB595E0-FFEA-4320-A602-696F8996E212}" srcOrd="0" destOrd="0" presId="urn:microsoft.com/office/officeart/2008/layout/VerticalCurvedList"/>
    <dgm:cxn modelId="{FA39484A-48B0-4FD7-82C2-48C914A6B9C2}" srcId="{DA464DB9-A303-4F7D-B777-50E39F448FE5}" destId="{9048C8C1-3C42-4A49-ACB9-DF487890C6DE}" srcOrd="0" destOrd="0" parTransId="{625B047F-38A8-424F-B536-BA9B5A42EAF1}" sibTransId="{824CFD77-1470-4478-940B-E10C2ED7DE78}"/>
    <dgm:cxn modelId="{15AA98C4-64B9-4508-8F1E-001AF68B0079}" type="presOf" srcId="{DA464DB9-A303-4F7D-B777-50E39F448FE5}" destId="{446E1381-314F-4896-B61E-B837002D14DD}" srcOrd="0" destOrd="0" presId="urn:microsoft.com/office/officeart/2008/layout/VerticalCurvedList"/>
    <dgm:cxn modelId="{7E0D08C7-E6B3-43A4-8988-DD152BD6216B}" type="presOf" srcId="{824CFD77-1470-4478-940B-E10C2ED7DE78}" destId="{010D5BE4-7CC5-4E77-81E1-3B6F809F1EF4}" srcOrd="0" destOrd="0" presId="urn:microsoft.com/office/officeart/2008/layout/VerticalCurvedList"/>
    <dgm:cxn modelId="{91B9B15B-2ED9-4D03-89BE-8BD60CF37CE2}" type="presParOf" srcId="{446E1381-314F-4896-B61E-B837002D14DD}" destId="{4DFFD0E1-58A2-4D78-B589-30EA16BFF092}" srcOrd="0" destOrd="0" presId="urn:microsoft.com/office/officeart/2008/layout/VerticalCurvedList"/>
    <dgm:cxn modelId="{3B2664B2-96ED-43B4-9C30-EF94283360A5}" type="presParOf" srcId="{4DFFD0E1-58A2-4D78-B589-30EA16BFF092}" destId="{4797160A-F9FD-43DB-83BD-2C63281B908E}" srcOrd="0" destOrd="0" presId="urn:microsoft.com/office/officeart/2008/layout/VerticalCurvedList"/>
    <dgm:cxn modelId="{027527B3-7897-4D3F-93E6-73052805012E}" type="presParOf" srcId="{4797160A-F9FD-43DB-83BD-2C63281B908E}" destId="{E312E4A7-7716-4394-9281-74BA074810AE}" srcOrd="0" destOrd="0" presId="urn:microsoft.com/office/officeart/2008/layout/VerticalCurvedList"/>
    <dgm:cxn modelId="{16B337D3-2839-4870-A67B-2A00DD7EB20E}" type="presParOf" srcId="{4797160A-F9FD-43DB-83BD-2C63281B908E}" destId="{010D5BE4-7CC5-4E77-81E1-3B6F809F1EF4}" srcOrd="1" destOrd="0" presId="urn:microsoft.com/office/officeart/2008/layout/VerticalCurvedList"/>
    <dgm:cxn modelId="{98AB9A48-3D3A-4916-9B3D-DEC8CB545A7C}" type="presParOf" srcId="{4797160A-F9FD-43DB-83BD-2C63281B908E}" destId="{D50E0C94-0053-4AF7-B442-CD809999C4CD}" srcOrd="2" destOrd="0" presId="urn:microsoft.com/office/officeart/2008/layout/VerticalCurvedList"/>
    <dgm:cxn modelId="{6D0E7831-64FC-4F9D-A1BA-BB0A486E3639}" type="presParOf" srcId="{4797160A-F9FD-43DB-83BD-2C63281B908E}" destId="{CE8C36C2-147D-4D68-84DD-43864F900B56}" srcOrd="3" destOrd="0" presId="urn:microsoft.com/office/officeart/2008/layout/VerticalCurvedList"/>
    <dgm:cxn modelId="{A379018F-DAE4-46EC-926E-31F43FA70BB8}" type="presParOf" srcId="{4DFFD0E1-58A2-4D78-B589-30EA16BFF092}" destId="{EEB595E0-FFEA-4320-A602-696F8996E212}" srcOrd="1" destOrd="0" presId="urn:microsoft.com/office/officeart/2008/layout/VerticalCurvedList"/>
    <dgm:cxn modelId="{43250D4C-7F78-4C30-AD3C-59AFB62889BD}" type="presParOf" srcId="{4DFFD0E1-58A2-4D78-B589-30EA16BFF092}" destId="{66DE7ADD-B4C7-4C05-9D63-D0E76CF95220}" srcOrd="2" destOrd="0" presId="urn:microsoft.com/office/officeart/2008/layout/VerticalCurvedList"/>
    <dgm:cxn modelId="{07B88DC8-5170-444B-9D83-B432346B5725}" type="presParOf" srcId="{66DE7ADD-B4C7-4C05-9D63-D0E76CF95220}" destId="{F113FC53-8297-4163-AC59-E39927FD4D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464DB9-A303-4F7D-B777-50E39F448F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8C8C1-3C42-4A49-ACB9-DF487890C6DE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900" b="1" dirty="0">
              <a:solidFill>
                <a:schemeClr val="tx1"/>
              </a:solidFill>
              <a:latin typeface="Book Antiqua" pitchFamily="18" charset="0"/>
            </a:rPr>
            <a:t>Formation - 2 : Subject + </a:t>
          </a:r>
          <a:r>
            <a:rPr lang="en-US" sz="2900" b="1" dirty="0" err="1">
              <a:solidFill>
                <a:schemeClr val="tx1"/>
              </a:solidFill>
              <a:latin typeface="Book Antiqua" pitchFamily="18" charset="0"/>
            </a:rPr>
            <a:t>V</a:t>
          </a:r>
          <a:r>
            <a:rPr lang="en-US" sz="2000" b="1" dirty="0" err="1">
              <a:solidFill>
                <a:schemeClr val="tx1"/>
              </a:solidFill>
              <a:latin typeface="Book Antiqua" pitchFamily="18" charset="0"/>
            </a:rPr>
            <a:t>2</a:t>
          </a:r>
          <a:r>
            <a:rPr lang="en-US" sz="2000" b="1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2900" b="1" dirty="0">
              <a:solidFill>
                <a:schemeClr val="tx1"/>
              </a:solidFill>
              <a:latin typeface="Book Antiqua" pitchFamily="18" charset="0"/>
            </a:rPr>
            <a:t>+ ext. + as if/as though + Subject + had + </a:t>
          </a:r>
          <a:r>
            <a:rPr lang="en-US" sz="2900" b="1" dirty="0" err="1">
              <a:solidFill>
                <a:schemeClr val="tx1"/>
              </a:solidFill>
              <a:latin typeface="Book Antiqua" pitchFamily="18" charset="0"/>
            </a:rPr>
            <a:t>V</a:t>
          </a:r>
          <a:r>
            <a:rPr lang="en-US" sz="2000" b="1" dirty="0" err="1">
              <a:solidFill>
                <a:schemeClr val="tx1"/>
              </a:solidFill>
              <a:latin typeface="Book Antiqua" pitchFamily="18" charset="0"/>
            </a:rPr>
            <a:t>3</a:t>
          </a:r>
          <a:r>
            <a:rPr lang="en-US" sz="2000" b="1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2900" b="1" dirty="0">
              <a:solidFill>
                <a:schemeClr val="tx1"/>
              </a:solidFill>
              <a:latin typeface="Book Antiqua" pitchFamily="18" charset="0"/>
            </a:rPr>
            <a:t>+ extension.</a:t>
          </a:r>
          <a:endParaRPr lang="en-US" sz="2900" dirty="0">
            <a:solidFill>
              <a:schemeClr val="tx1"/>
            </a:solidFill>
          </a:endParaRPr>
        </a:p>
      </dgm:t>
    </dgm:pt>
    <dgm:pt modelId="{625B047F-38A8-424F-B536-BA9B5A42EAF1}" type="par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24CFD77-1470-4478-940B-E10C2ED7DE78}" type="sib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46E1381-314F-4896-B61E-B837002D14DD}" type="pres">
      <dgm:prSet presAssocID="{DA464DB9-A303-4F7D-B777-50E39F448FE5}" presName="Name0" presStyleCnt="0">
        <dgm:presLayoutVars>
          <dgm:chMax val="7"/>
          <dgm:chPref val="7"/>
          <dgm:dir/>
        </dgm:presLayoutVars>
      </dgm:prSet>
      <dgm:spPr/>
    </dgm:pt>
    <dgm:pt modelId="{4DFFD0E1-58A2-4D78-B589-30EA16BFF092}" type="pres">
      <dgm:prSet presAssocID="{DA464DB9-A303-4F7D-B777-50E39F448FE5}" presName="Name1" presStyleCnt="0"/>
      <dgm:spPr/>
    </dgm:pt>
    <dgm:pt modelId="{4797160A-F9FD-43DB-83BD-2C63281B908E}" type="pres">
      <dgm:prSet presAssocID="{DA464DB9-A303-4F7D-B777-50E39F448FE5}" presName="cycle" presStyleCnt="0"/>
      <dgm:spPr/>
    </dgm:pt>
    <dgm:pt modelId="{E312E4A7-7716-4394-9281-74BA074810AE}" type="pres">
      <dgm:prSet presAssocID="{DA464DB9-A303-4F7D-B777-50E39F448FE5}" presName="srcNode" presStyleLbl="node1" presStyleIdx="0" presStyleCnt="1"/>
      <dgm:spPr/>
    </dgm:pt>
    <dgm:pt modelId="{010D5BE4-7CC5-4E77-81E1-3B6F809F1EF4}" type="pres">
      <dgm:prSet presAssocID="{DA464DB9-A303-4F7D-B777-50E39F448FE5}" presName="conn" presStyleLbl="parChTrans1D2" presStyleIdx="0" presStyleCnt="1"/>
      <dgm:spPr/>
    </dgm:pt>
    <dgm:pt modelId="{D50E0C94-0053-4AF7-B442-CD809999C4CD}" type="pres">
      <dgm:prSet presAssocID="{DA464DB9-A303-4F7D-B777-50E39F448FE5}" presName="extraNode" presStyleLbl="node1" presStyleIdx="0" presStyleCnt="1"/>
      <dgm:spPr/>
    </dgm:pt>
    <dgm:pt modelId="{CE8C36C2-147D-4D68-84DD-43864F900B56}" type="pres">
      <dgm:prSet presAssocID="{DA464DB9-A303-4F7D-B777-50E39F448FE5}" presName="dstNode" presStyleLbl="node1" presStyleIdx="0" presStyleCnt="1"/>
      <dgm:spPr/>
    </dgm:pt>
    <dgm:pt modelId="{EEB595E0-FFEA-4320-A602-696F8996E212}" type="pres">
      <dgm:prSet presAssocID="{9048C8C1-3C42-4A49-ACB9-DF487890C6DE}" presName="text_1" presStyleLbl="node1" presStyleIdx="0" presStyleCnt="1">
        <dgm:presLayoutVars>
          <dgm:bulletEnabled val="1"/>
        </dgm:presLayoutVars>
      </dgm:prSet>
      <dgm:spPr/>
    </dgm:pt>
    <dgm:pt modelId="{66DE7ADD-B4C7-4C05-9D63-D0E76CF95220}" type="pres">
      <dgm:prSet presAssocID="{9048C8C1-3C42-4A49-ACB9-DF487890C6DE}" presName="accent_1" presStyleCnt="0"/>
      <dgm:spPr/>
    </dgm:pt>
    <dgm:pt modelId="{F113FC53-8297-4163-AC59-E39927FD4D3D}" type="pres">
      <dgm:prSet presAssocID="{9048C8C1-3C42-4A49-ACB9-DF487890C6DE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FF000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</dgm:ptLst>
  <dgm:cxnLst>
    <dgm:cxn modelId="{AF19D41A-EE0C-4436-B929-8E6A464042CB}" type="presOf" srcId="{9048C8C1-3C42-4A49-ACB9-DF487890C6DE}" destId="{EEB595E0-FFEA-4320-A602-696F8996E212}" srcOrd="0" destOrd="0" presId="urn:microsoft.com/office/officeart/2008/layout/VerticalCurvedList"/>
    <dgm:cxn modelId="{FA39484A-48B0-4FD7-82C2-48C914A6B9C2}" srcId="{DA464DB9-A303-4F7D-B777-50E39F448FE5}" destId="{9048C8C1-3C42-4A49-ACB9-DF487890C6DE}" srcOrd="0" destOrd="0" parTransId="{625B047F-38A8-424F-B536-BA9B5A42EAF1}" sibTransId="{824CFD77-1470-4478-940B-E10C2ED7DE78}"/>
    <dgm:cxn modelId="{15AA98C4-64B9-4508-8F1E-001AF68B0079}" type="presOf" srcId="{DA464DB9-A303-4F7D-B777-50E39F448FE5}" destId="{446E1381-314F-4896-B61E-B837002D14DD}" srcOrd="0" destOrd="0" presId="urn:microsoft.com/office/officeart/2008/layout/VerticalCurvedList"/>
    <dgm:cxn modelId="{7E0D08C7-E6B3-43A4-8988-DD152BD6216B}" type="presOf" srcId="{824CFD77-1470-4478-940B-E10C2ED7DE78}" destId="{010D5BE4-7CC5-4E77-81E1-3B6F809F1EF4}" srcOrd="0" destOrd="0" presId="urn:microsoft.com/office/officeart/2008/layout/VerticalCurvedList"/>
    <dgm:cxn modelId="{91B9B15B-2ED9-4D03-89BE-8BD60CF37CE2}" type="presParOf" srcId="{446E1381-314F-4896-B61E-B837002D14DD}" destId="{4DFFD0E1-58A2-4D78-B589-30EA16BFF092}" srcOrd="0" destOrd="0" presId="urn:microsoft.com/office/officeart/2008/layout/VerticalCurvedList"/>
    <dgm:cxn modelId="{3B2664B2-96ED-43B4-9C30-EF94283360A5}" type="presParOf" srcId="{4DFFD0E1-58A2-4D78-B589-30EA16BFF092}" destId="{4797160A-F9FD-43DB-83BD-2C63281B908E}" srcOrd="0" destOrd="0" presId="urn:microsoft.com/office/officeart/2008/layout/VerticalCurvedList"/>
    <dgm:cxn modelId="{027527B3-7897-4D3F-93E6-73052805012E}" type="presParOf" srcId="{4797160A-F9FD-43DB-83BD-2C63281B908E}" destId="{E312E4A7-7716-4394-9281-74BA074810AE}" srcOrd="0" destOrd="0" presId="urn:microsoft.com/office/officeart/2008/layout/VerticalCurvedList"/>
    <dgm:cxn modelId="{16B337D3-2839-4870-A67B-2A00DD7EB20E}" type="presParOf" srcId="{4797160A-F9FD-43DB-83BD-2C63281B908E}" destId="{010D5BE4-7CC5-4E77-81E1-3B6F809F1EF4}" srcOrd="1" destOrd="0" presId="urn:microsoft.com/office/officeart/2008/layout/VerticalCurvedList"/>
    <dgm:cxn modelId="{98AB9A48-3D3A-4916-9B3D-DEC8CB545A7C}" type="presParOf" srcId="{4797160A-F9FD-43DB-83BD-2C63281B908E}" destId="{D50E0C94-0053-4AF7-B442-CD809999C4CD}" srcOrd="2" destOrd="0" presId="urn:microsoft.com/office/officeart/2008/layout/VerticalCurvedList"/>
    <dgm:cxn modelId="{6D0E7831-64FC-4F9D-A1BA-BB0A486E3639}" type="presParOf" srcId="{4797160A-F9FD-43DB-83BD-2C63281B908E}" destId="{CE8C36C2-147D-4D68-84DD-43864F900B56}" srcOrd="3" destOrd="0" presId="urn:microsoft.com/office/officeart/2008/layout/VerticalCurvedList"/>
    <dgm:cxn modelId="{A379018F-DAE4-46EC-926E-31F43FA70BB8}" type="presParOf" srcId="{4DFFD0E1-58A2-4D78-B589-30EA16BFF092}" destId="{EEB595E0-FFEA-4320-A602-696F8996E212}" srcOrd="1" destOrd="0" presId="urn:microsoft.com/office/officeart/2008/layout/VerticalCurvedList"/>
    <dgm:cxn modelId="{43250D4C-7F78-4C30-AD3C-59AFB62889BD}" type="presParOf" srcId="{4DFFD0E1-58A2-4D78-B589-30EA16BFF092}" destId="{66DE7ADD-B4C7-4C05-9D63-D0E76CF95220}" srcOrd="2" destOrd="0" presId="urn:microsoft.com/office/officeart/2008/layout/VerticalCurvedList"/>
    <dgm:cxn modelId="{07B88DC8-5170-444B-9D83-B432346B5725}" type="presParOf" srcId="{66DE7ADD-B4C7-4C05-9D63-D0E76CF95220}" destId="{F113FC53-8297-4163-AC59-E39927FD4D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D5BE4-7CC5-4E77-81E1-3B6F809F1EF4}">
      <dsp:nvSpPr>
        <dsp:cNvPr id="0" name=""/>
        <dsp:cNvSpPr/>
      </dsp:nvSpPr>
      <dsp:spPr>
        <a:xfrm>
          <a:off x="-3714885" y="-622231"/>
          <a:ext cx="4830693" cy="4830693"/>
        </a:xfrm>
        <a:prstGeom prst="blockArc">
          <a:avLst>
            <a:gd name="adj1" fmla="val 18900000"/>
            <a:gd name="adj2" fmla="val 2700000"/>
            <a:gd name="adj3" fmla="val 44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95E0-FFEA-4320-A602-696F8996E212}">
      <dsp:nvSpPr>
        <dsp:cNvPr id="0" name=""/>
        <dsp:cNvSpPr/>
      </dsp:nvSpPr>
      <dsp:spPr>
        <a:xfrm>
          <a:off x="1089834" y="921247"/>
          <a:ext cx="9953312" cy="174373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3285" tIns="152400" rIns="152400" bIns="1524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solidFill>
                <a:schemeClr val="bg1"/>
              </a:solidFill>
              <a:latin typeface="Book Antiqua" pitchFamily="18" charset="0"/>
            </a:rPr>
            <a:t>Completing sentence</a:t>
          </a:r>
          <a:endParaRPr lang="en-US" sz="6000" kern="1200" dirty="0"/>
        </a:p>
      </dsp:txBody>
      <dsp:txXfrm>
        <a:off x="1089834" y="921247"/>
        <a:ext cx="9953312" cy="1743735"/>
      </dsp:txXfrm>
    </dsp:sp>
    <dsp:sp modelId="{F113FC53-8297-4163-AC59-E39927FD4D3D}">
      <dsp:nvSpPr>
        <dsp:cNvPr id="0" name=""/>
        <dsp:cNvSpPr/>
      </dsp:nvSpPr>
      <dsp:spPr>
        <a:xfrm>
          <a:off x="0" y="703280"/>
          <a:ext cx="2179669" cy="21796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D5BE4-7CC5-4E77-81E1-3B6F809F1EF4}">
      <dsp:nvSpPr>
        <dsp:cNvPr id="0" name=""/>
        <dsp:cNvSpPr/>
      </dsp:nvSpPr>
      <dsp:spPr>
        <a:xfrm>
          <a:off x="-1952680" y="-330079"/>
          <a:ext cx="2547831" cy="2547831"/>
        </a:xfrm>
        <a:prstGeom prst="blockArc">
          <a:avLst>
            <a:gd name="adj1" fmla="val 18900000"/>
            <a:gd name="adj2" fmla="val 2700000"/>
            <a:gd name="adj3" fmla="val 84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95E0-FFEA-4320-A602-696F8996E212}">
      <dsp:nvSpPr>
        <dsp:cNvPr id="0" name=""/>
        <dsp:cNvSpPr/>
      </dsp:nvSpPr>
      <dsp:spPr>
        <a:xfrm>
          <a:off x="581233" y="478848"/>
          <a:ext cx="10461914" cy="92997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17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  <a:latin typeface="Book Antiqua" pitchFamily="18" charset="0"/>
            </a:rPr>
            <a:t>Formation : Negative sentence + let alone + relevant part of the sentence.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581233" y="478848"/>
        <a:ext cx="10461914" cy="929974"/>
      </dsp:txXfrm>
    </dsp:sp>
    <dsp:sp modelId="{F113FC53-8297-4163-AC59-E39927FD4D3D}">
      <dsp:nvSpPr>
        <dsp:cNvPr id="0" name=""/>
        <dsp:cNvSpPr/>
      </dsp:nvSpPr>
      <dsp:spPr>
        <a:xfrm>
          <a:off x="0" y="362602"/>
          <a:ext cx="1162467" cy="11624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FF0000"/>
          </a:solidFill>
          <a:prstDash val="solid"/>
          <a:miter lim="800000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D5BE4-7CC5-4E77-81E1-3B6F809F1EF4}">
      <dsp:nvSpPr>
        <dsp:cNvPr id="0" name=""/>
        <dsp:cNvSpPr/>
      </dsp:nvSpPr>
      <dsp:spPr>
        <a:xfrm>
          <a:off x="-3474778" y="-582514"/>
          <a:ext cx="4520347" cy="4520347"/>
        </a:xfrm>
        <a:prstGeom prst="blockArc">
          <a:avLst>
            <a:gd name="adj1" fmla="val 18900000"/>
            <a:gd name="adj2" fmla="val 2700000"/>
            <a:gd name="adj3" fmla="val 47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95E0-FFEA-4320-A602-696F8996E212}">
      <dsp:nvSpPr>
        <dsp:cNvPr id="0" name=""/>
        <dsp:cNvSpPr/>
      </dsp:nvSpPr>
      <dsp:spPr>
        <a:xfrm>
          <a:off x="1021473" y="860480"/>
          <a:ext cx="10021673" cy="163435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64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Book Antiqua" pitchFamily="18" charset="0"/>
            </a:rPr>
            <a:t>had better is unreal past. It does not mean past tense rather it denotes present and future. No infinitive is used after it.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021473" y="860480"/>
        <a:ext cx="10021673" cy="1634357"/>
      </dsp:txXfrm>
    </dsp:sp>
    <dsp:sp modelId="{F113FC53-8297-4163-AC59-E39927FD4D3D}">
      <dsp:nvSpPr>
        <dsp:cNvPr id="0" name=""/>
        <dsp:cNvSpPr/>
      </dsp:nvSpPr>
      <dsp:spPr>
        <a:xfrm>
          <a:off x="0" y="656185"/>
          <a:ext cx="2042946" cy="20429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FF0000"/>
          </a:solidFill>
          <a:prstDash val="solid"/>
          <a:miter lim="800000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D5BE4-7CC5-4E77-81E1-3B6F809F1EF4}">
      <dsp:nvSpPr>
        <dsp:cNvPr id="0" name=""/>
        <dsp:cNvSpPr/>
      </dsp:nvSpPr>
      <dsp:spPr>
        <a:xfrm>
          <a:off x="-2958348" y="-496995"/>
          <a:ext cx="3852102" cy="3852102"/>
        </a:xfrm>
        <a:prstGeom prst="blockArc">
          <a:avLst>
            <a:gd name="adj1" fmla="val 18900000"/>
            <a:gd name="adj2" fmla="val 2700000"/>
            <a:gd name="adj3" fmla="val 56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95E0-FFEA-4320-A602-696F8996E212}">
      <dsp:nvSpPr>
        <dsp:cNvPr id="0" name=""/>
        <dsp:cNvSpPr/>
      </dsp:nvSpPr>
      <dsp:spPr>
        <a:xfrm>
          <a:off x="873447" y="730297"/>
          <a:ext cx="10169700" cy="139751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3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Book Antiqua" pitchFamily="18" charset="0"/>
            </a:rPr>
            <a:t>Formation : No sooner had + subject + </a:t>
          </a:r>
          <a:r>
            <a:rPr lang="en-US" sz="3200" b="1" kern="1200" dirty="0" err="1">
              <a:solidFill>
                <a:schemeClr val="tx1"/>
              </a:solidFill>
              <a:latin typeface="Book Antiqua" pitchFamily="18" charset="0"/>
            </a:rPr>
            <a:t>V</a:t>
          </a:r>
          <a:r>
            <a:rPr lang="en-US" sz="2400" b="1" kern="1200" dirty="0" err="1">
              <a:solidFill>
                <a:schemeClr val="tx1"/>
              </a:solidFill>
              <a:latin typeface="Book Antiqua" pitchFamily="18" charset="0"/>
            </a:rPr>
            <a:t>3</a:t>
          </a:r>
          <a:r>
            <a:rPr lang="en-US" sz="3200" b="1" kern="1200" dirty="0">
              <a:solidFill>
                <a:schemeClr val="tx1"/>
              </a:solidFill>
              <a:latin typeface="Book Antiqua" pitchFamily="18" charset="0"/>
            </a:rPr>
            <a:t> + extension (if any) + than + subject + </a:t>
          </a:r>
          <a:r>
            <a:rPr lang="en-US" sz="3200" b="1" kern="1200" dirty="0" err="1">
              <a:solidFill>
                <a:schemeClr val="tx1"/>
              </a:solidFill>
              <a:latin typeface="Book Antiqua" pitchFamily="18" charset="0"/>
            </a:rPr>
            <a:t>V</a:t>
          </a:r>
          <a:r>
            <a:rPr lang="en-US" sz="2400" b="1" kern="1200" dirty="0" err="1">
              <a:solidFill>
                <a:schemeClr val="tx1"/>
              </a:solidFill>
              <a:latin typeface="Book Antiqua" pitchFamily="18" charset="0"/>
            </a:rPr>
            <a:t>2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873447" y="730297"/>
        <a:ext cx="10169700" cy="1397516"/>
      </dsp:txXfrm>
    </dsp:sp>
    <dsp:sp modelId="{F113FC53-8297-4163-AC59-E39927FD4D3D}">
      <dsp:nvSpPr>
        <dsp:cNvPr id="0" name=""/>
        <dsp:cNvSpPr/>
      </dsp:nvSpPr>
      <dsp:spPr>
        <a:xfrm>
          <a:off x="0" y="555608"/>
          <a:ext cx="1746895" cy="17468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FF0000"/>
          </a:solidFill>
          <a:prstDash val="solid"/>
          <a:miter lim="800000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D5BE4-7CC5-4E77-81E1-3B6F809F1EF4}">
      <dsp:nvSpPr>
        <dsp:cNvPr id="0" name=""/>
        <dsp:cNvSpPr/>
      </dsp:nvSpPr>
      <dsp:spPr>
        <a:xfrm>
          <a:off x="-1935411" y="-327208"/>
          <a:ext cx="2525399" cy="2525399"/>
        </a:xfrm>
        <a:prstGeom prst="blockArc">
          <a:avLst>
            <a:gd name="adj1" fmla="val 18900000"/>
            <a:gd name="adj2" fmla="val 2700000"/>
            <a:gd name="adj3" fmla="val 85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95E0-FFEA-4320-A602-696F8996E212}">
      <dsp:nvSpPr>
        <dsp:cNvPr id="0" name=""/>
        <dsp:cNvSpPr/>
      </dsp:nvSpPr>
      <dsp:spPr>
        <a:xfrm>
          <a:off x="576169" y="474555"/>
          <a:ext cx="10466978" cy="92187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54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Book Antiqua" pitchFamily="18" charset="0"/>
            </a:rPr>
            <a:t>Formation - 1 : It is time + to + </a:t>
          </a:r>
          <a:r>
            <a:rPr lang="en-US" sz="3200" b="1" kern="1200" dirty="0" err="1">
              <a:solidFill>
                <a:schemeClr val="tx1"/>
              </a:solidFill>
              <a:latin typeface="Book Antiqua" pitchFamily="18" charset="0"/>
            </a:rPr>
            <a:t>V</a:t>
          </a:r>
          <a:r>
            <a:rPr lang="en-US" sz="2400" b="1" kern="1200" dirty="0" err="1">
              <a:solidFill>
                <a:schemeClr val="tx1"/>
              </a:solidFill>
              <a:latin typeface="Book Antiqua" pitchFamily="18" charset="0"/>
            </a:rPr>
            <a:t>1</a:t>
          </a:r>
          <a:r>
            <a:rPr lang="en-US" sz="3200" b="1" kern="1200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3200" b="1" kern="1200">
              <a:solidFill>
                <a:schemeClr val="tx1"/>
              </a:solidFill>
              <a:latin typeface="Book Antiqua" pitchFamily="18" charset="0"/>
            </a:rPr>
            <a:t>+ extension.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76169" y="474555"/>
        <a:ext cx="10466978" cy="921871"/>
      </dsp:txXfrm>
    </dsp:sp>
    <dsp:sp modelId="{F113FC53-8297-4163-AC59-E39927FD4D3D}">
      <dsp:nvSpPr>
        <dsp:cNvPr id="0" name=""/>
        <dsp:cNvSpPr/>
      </dsp:nvSpPr>
      <dsp:spPr>
        <a:xfrm>
          <a:off x="0" y="359321"/>
          <a:ext cx="1152339" cy="11523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FF0000"/>
          </a:solidFill>
          <a:prstDash val="solid"/>
          <a:miter lim="800000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D5BE4-7CC5-4E77-81E1-3B6F809F1EF4}">
      <dsp:nvSpPr>
        <dsp:cNvPr id="0" name=""/>
        <dsp:cNvSpPr/>
      </dsp:nvSpPr>
      <dsp:spPr>
        <a:xfrm>
          <a:off x="-1935411" y="-327208"/>
          <a:ext cx="2525399" cy="2525399"/>
        </a:xfrm>
        <a:prstGeom prst="blockArc">
          <a:avLst>
            <a:gd name="adj1" fmla="val 18900000"/>
            <a:gd name="adj2" fmla="val 2700000"/>
            <a:gd name="adj3" fmla="val 85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95E0-FFEA-4320-A602-696F8996E212}">
      <dsp:nvSpPr>
        <dsp:cNvPr id="0" name=""/>
        <dsp:cNvSpPr/>
      </dsp:nvSpPr>
      <dsp:spPr>
        <a:xfrm>
          <a:off x="576169" y="587097"/>
          <a:ext cx="10466978" cy="92187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54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  <a:latin typeface="Book Antiqua" pitchFamily="18" charset="0"/>
            </a:rPr>
            <a:t>Formation – 2 : It is time for + object + </a:t>
          </a:r>
          <a:r>
            <a:rPr lang="en-US" sz="3000" b="1" kern="1200" dirty="0" err="1">
              <a:solidFill>
                <a:schemeClr val="tx1"/>
              </a:solidFill>
              <a:latin typeface="Book Antiqua" pitchFamily="18" charset="0"/>
            </a:rPr>
            <a:t>V</a:t>
          </a:r>
          <a:r>
            <a:rPr lang="en-US" sz="2400" b="1" kern="1200" dirty="0" err="1">
              <a:solidFill>
                <a:schemeClr val="tx1"/>
              </a:solidFill>
              <a:latin typeface="Book Antiqua" pitchFamily="18" charset="0"/>
            </a:rPr>
            <a:t>1</a:t>
          </a:r>
          <a:r>
            <a:rPr lang="en-US" sz="3000" b="1" kern="1200" dirty="0">
              <a:solidFill>
                <a:schemeClr val="tx1"/>
              </a:solidFill>
              <a:latin typeface="Book Antiqua" pitchFamily="18" charset="0"/>
            </a:rPr>
            <a:t> + extension.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576169" y="587097"/>
        <a:ext cx="10466978" cy="921871"/>
      </dsp:txXfrm>
    </dsp:sp>
    <dsp:sp modelId="{F113FC53-8297-4163-AC59-E39927FD4D3D}">
      <dsp:nvSpPr>
        <dsp:cNvPr id="0" name=""/>
        <dsp:cNvSpPr/>
      </dsp:nvSpPr>
      <dsp:spPr>
        <a:xfrm>
          <a:off x="0" y="359321"/>
          <a:ext cx="1152339" cy="11523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FF0000"/>
          </a:solidFill>
          <a:prstDash val="solid"/>
          <a:miter lim="800000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D5BE4-7CC5-4E77-81E1-3B6F809F1EF4}">
      <dsp:nvSpPr>
        <dsp:cNvPr id="0" name=""/>
        <dsp:cNvSpPr/>
      </dsp:nvSpPr>
      <dsp:spPr>
        <a:xfrm>
          <a:off x="-1935411" y="-327208"/>
          <a:ext cx="2525399" cy="2525399"/>
        </a:xfrm>
        <a:prstGeom prst="blockArc">
          <a:avLst>
            <a:gd name="adj1" fmla="val 18900000"/>
            <a:gd name="adj2" fmla="val 2700000"/>
            <a:gd name="adj3" fmla="val 85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95E0-FFEA-4320-A602-696F8996E212}">
      <dsp:nvSpPr>
        <dsp:cNvPr id="0" name=""/>
        <dsp:cNvSpPr/>
      </dsp:nvSpPr>
      <dsp:spPr>
        <a:xfrm>
          <a:off x="576169" y="474555"/>
          <a:ext cx="10466978" cy="92187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54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Book Antiqua" pitchFamily="18" charset="0"/>
            </a:rPr>
            <a:t>Formation : It is time + subject + </a:t>
          </a:r>
          <a:r>
            <a:rPr lang="en-US" sz="3200" b="1" kern="1200" dirty="0" err="1">
              <a:solidFill>
                <a:schemeClr val="tx1"/>
              </a:solidFill>
              <a:latin typeface="Book Antiqua" pitchFamily="18" charset="0"/>
            </a:rPr>
            <a:t>V</a:t>
          </a:r>
          <a:r>
            <a:rPr lang="en-US" sz="2400" b="1" kern="1200" dirty="0" err="1">
              <a:solidFill>
                <a:schemeClr val="tx1"/>
              </a:solidFill>
              <a:latin typeface="Book Antiqua" pitchFamily="18" charset="0"/>
            </a:rPr>
            <a:t>2</a:t>
          </a:r>
          <a:r>
            <a:rPr lang="en-US" sz="3200" b="1" kern="1200" dirty="0">
              <a:solidFill>
                <a:schemeClr val="tx1"/>
              </a:solidFill>
              <a:latin typeface="Book Antiqua" pitchFamily="18" charset="0"/>
            </a:rPr>
            <a:t> + extension.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76169" y="474555"/>
        <a:ext cx="10466978" cy="921871"/>
      </dsp:txXfrm>
    </dsp:sp>
    <dsp:sp modelId="{F113FC53-8297-4163-AC59-E39927FD4D3D}">
      <dsp:nvSpPr>
        <dsp:cNvPr id="0" name=""/>
        <dsp:cNvSpPr/>
      </dsp:nvSpPr>
      <dsp:spPr>
        <a:xfrm>
          <a:off x="0" y="359321"/>
          <a:ext cx="1152339" cy="11523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FF0000"/>
          </a:solidFill>
          <a:prstDash val="solid"/>
          <a:miter lim="800000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D5BE4-7CC5-4E77-81E1-3B6F809F1EF4}">
      <dsp:nvSpPr>
        <dsp:cNvPr id="0" name=""/>
        <dsp:cNvSpPr/>
      </dsp:nvSpPr>
      <dsp:spPr>
        <a:xfrm>
          <a:off x="-1935411" y="-327208"/>
          <a:ext cx="2525399" cy="2525399"/>
        </a:xfrm>
        <a:prstGeom prst="blockArc">
          <a:avLst>
            <a:gd name="adj1" fmla="val 18900000"/>
            <a:gd name="adj2" fmla="val 2700000"/>
            <a:gd name="adj3" fmla="val 85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95E0-FFEA-4320-A602-696F8996E212}">
      <dsp:nvSpPr>
        <dsp:cNvPr id="0" name=""/>
        <dsp:cNvSpPr/>
      </dsp:nvSpPr>
      <dsp:spPr>
        <a:xfrm>
          <a:off x="576169" y="474555"/>
          <a:ext cx="10466978" cy="92187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54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  <a:latin typeface="Book Antiqua" pitchFamily="18" charset="0"/>
            </a:rPr>
            <a:t>Formation : It is high time + subject + </a:t>
          </a:r>
          <a:r>
            <a:rPr lang="en-US" sz="3000" b="1" kern="1200" dirty="0" err="1">
              <a:solidFill>
                <a:schemeClr val="tx1"/>
              </a:solidFill>
              <a:latin typeface="Book Antiqua" pitchFamily="18" charset="0"/>
            </a:rPr>
            <a:t>V2</a:t>
          </a:r>
          <a:r>
            <a:rPr lang="en-US" sz="3000" b="1" kern="1200" dirty="0">
              <a:solidFill>
                <a:schemeClr val="tx1"/>
              </a:solidFill>
              <a:latin typeface="Book Antiqua" pitchFamily="18" charset="0"/>
            </a:rPr>
            <a:t> + extension.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576169" y="474555"/>
        <a:ext cx="10466978" cy="921871"/>
      </dsp:txXfrm>
    </dsp:sp>
    <dsp:sp modelId="{F113FC53-8297-4163-AC59-E39927FD4D3D}">
      <dsp:nvSpPr>
        <dsp:cNvPr id="0" name=""/>
        <dsp:cNvSpPr/>
      </dsp:nvSpPr>
      <dsp:spPr>
        <a:xfrm>
          <a:off x="0" y="359321"/>
          <a:ext cx="1152339" cy="11523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FF0000"/>
          </a:solidFill>
          <a:prstDash val="solid"/>
          <a:miter lim="800000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D5BE4-7CC5-4E77-81E1-3B6F809F1EF4}">
      <dsp:nvSpPr>
        <dsp:cNvPr id="0" name=""/>
        <dsp:cNvSpPr/>
      </dsp:nvSpPr>
      <dsp:spPr>
        <a:xfrm>
          <a:off x="-1952680" y="-330079"/>
          <a:ext cx="2547831" cy="2547831"/>
        </a:xfrm>
        <a:prstGeom prst="blockArc">
          <a:avLst>
            <a:gd name="adj1" fmla="val 18900000"/>
            <a:gd name="adj2" fmla="val 2700000"/>
            <a:gd name="adj3" fmla="val 84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95E0-FFEA-4320-A602-696F8996E212}">
      <dsp:nvSpPr>
        <dsp:cNvPr id="0" name=""/>
        <dsp:cNvSpPr/>
      </dsp:nvSpPr>
      <dsp:spPr>
        <a:xfrm>
          <a:off x="581233" y="478848"/>
          <a:ext cx="10461914" cy="92997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17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  <a:latin typeface="Book Antiqua" pitchFamily="18" charset="0"/>
            </a:rPr>
            <a:t>Formation - 1 : Subject + </a:t>
          </a:r>
          <a:r>
            <a:rPr lang="en-US" sz="2900" b="1" kern="1200" dirty="0" err="1">
              <a:solidFill>
                <a:schemeClr val="tx1"/>
              </a:solidFill>
              <a:latin typeface="Book Antiqua" pitchFamily="18" charset="0"/>
            </a:rPr>
            <a:t>V</a:t>
          </a:r>
          <a:r>
            <a:rPr lang="en-US" sz="2000" b="1" kern="1200" dirty="0" err="1">
              <a:solidFill>
                <a:schemeClr val="tx1"/>
              </a:solidFill>
              <a:latin typeface="Book Antiqua" pitchFamily="18" charset="0"/>
            </a:rPr>
            <a:t>1</a:t>
          </a:r>
          <a:r>
            <a:rPr lang="en-US" sz="2000" b="1" kern="1200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2900" b="1" kern="1200" dirty="0">
              <a:solidFill>
                <a:schemeClr val="tx1"/>
              </a:solidFill>
              <a:latin typeface="Book Antiqua" pitchFamily="18" charset="0"/>
            </a:rPr>
            <a:t>+ ext. + as if/as though + Subject + </a:t>
          </a:r>
          <a:r>
            <a:rPr lang="en-US" sz="2900" b="1" kern="1200" dirty="0" err="1">
              <a:solidFill>
                <a:schemeClr val="tx1"/>
              </a:solidFill>
              <a:latin typeface="Book Antiqua" pitchFamily="18" charset="0"/>
            </a:rPr>
            <a:t>V</a:t>
          </a:r>
          <a:r>
            <a:rPr lang="en-US" sz="2000" b="1" kern="1200" dirty="0" err="1">
              <a:solidFill>
                <a:schemeClr val="tx1"/>
              </a:solidFill>
              <a:latin typeface="Book Antiqua" pitchFamily="18" charset="0"/>
            </a:rPr>
            <a:t>2</a:t>
          </a:r>
          <a:r>
            <a:rPr lang="en-US" sz="2000" b="1" kern="1200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2900" b="1" kern="1200" dirty="0">
              <a:solidFill>
                <a:schemeClr val="tx1"/>
              </a:solidFill>
              <a:latin typeface="Book Antiqua" pitchFamily="18" charset="0"/>
            </a:rPr>
            <a:t>+ extension.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581233" y="478848"/>
        <a:ext cx="10461914" cy="929974"/>
      </dsp:txXfrm>
    </dsp:sp>
    <dsp:sp modelId="{F113FC53-8297-4163-AC59-E39927FD4D3D}">
      <dsp:nvSpPr>
        <dsp:cNvPr id="0" name=""/>
        <dsp:cNvSpPr/>
      </dsp:nvSpPr>
      <dsp:spPr>
        <a:xfrm>
          <a:off x="0" y="362602"/>
          <a:ext cx="1162467" cy="11624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FF0000"/>
          </a:solidFill>
          <a:prstDash val="solid"/>
          <a:miter lim="800000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D5BE4-7CC5-4E77-81E1-3B6F809F1EF4}">
      <dsp:nvSpPr>
        <dsp:cNvPr id="0" name=""/>
        <dsp:cNvSpPr/>
      </dsp:nvSpPr>
      <dsp:spPr>
        <a:xfrm>
          <a:off x="-1952680" y="-330079"/>
          <a:ext cx="2547831" cy="2547831"/>
        </a:xfrm>
        <a:prstGeom prst="blockArc">
          <a:avLst>
            <a:gd name="adj1" fmla="val 18900000"/>
            <a:gd name="adj2" fmla="val 2700000"/>
            <a:gd name="adj3" fmla="val 84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95E0-FFEA-4320-A602-696F8996E212}">
      <dsp:nvSpPr>
        <dsp:cNvPr id="0" name=""/>
        <dsp:cNvSpPr/>
      </dsp:nvSpPr>
      <dsp:spPr>
        <a:xfrm>
          <a:off x="581233" y="478848"/>
          <a:ext cx="10461914" cy="92997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17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  <a:latin typeface="Book Antiqua" pitchFamily="18" charset="0"/>
            </a:rPr>
            <a:t>Formation - 2 : Subject + </a:t>
          </a:r>
          <a:r>
            <a:rPr lang="en-US" sz="2900" b="1" kern="1200" dirty="0" err="1">
              <a:solidFill>
                <a:schemeClr val="tx1"/>
              </a:solidFill>
              <a:latin typeface="Book Antiqua" pitchFamily="18" charset="0"/>
            </a:rPr>
            <a:t>V</a:t>
          </a:r>
          <a:r>
            <a:rPr lang="en-US" sz="2000" b="1" kern="1200" dirty="0" err="1">
              <a:solidFill>
                <a:schemeClr val="tx1"/>
              </a:solidFill>
              <a:latin typeface="Book Antiqua" pitchFamily="18" charset="0"/>
            </a:rPr>
            <a:t>2</a:t>
          </a:r>
          <a:r>
            <a:rPr lang="en-US" sz="2000" b="1" kern="1200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2900" b="1" kern="1200" dirty="0">
              <a:solidFill>
                <a:schemeClr val="tx1"/>
              </a:solidFill>
              <a:latin typeface="Book Antiqua" pitchFamily="18" charset="0"/>
            </a:rPr>
            <a:t>+ ext. + as if/as though + Subject + had + </a:t>
          </a:r>
          <a:r>
            <a:rPr lang="en-US" sz="2900" b="1" kern="1200" dirty="0" err="1">
              <a:solidFill>
                <a:schemeClr val="tx1"/>
              </a:solidFill>
              <a:latin typeface="Book Antiqua" pitchFamily="18" charset="0"/>
            </a:rPr>
            <a:t>V</a:t>
          </a:r>
          <a:r>
            <a:rPr lang="en-US" sz="2000" b="1" kern="1200" dirty="0" err="1">
              <a:solidFill>
                <a:schemeClr val="tx1"/>
              </a:solidFill>
              <a:latin typeface="Book Antiqua" pitchFamily="18" charset="0"/>
            </a:rPr>
            <a:t>3</a:t>
          </a:r>
          <a:r>
            <a:rPr lang="en-US" sz="2000" b="1" kern="1200" dirty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en-US" sz="2900" b="1" kern="1200" dirty="0">
              <a:solidFill>
                <a:schemeClr val="tx1"/>
              </a:solidFill>
              <a:latin typeface="Book Antiqua" pitchFamily="18" charset="0"/>
            </a:rPr>
            <a:t>+ extension.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581233" y="478848"/>
        <a:ext cx="10461914" cy="929974"/>
      </dsp:txXfrm>
    </dsp:sp>
    <dsp:sp modelId="{F113FC53-8297-4163-AC59-E39927FD4D3D}">
      <dsp:nvSpPr>
        <dsp:cNvPr id="0" name=""/>
        <dsp:cNvSpPr/>
      </dsp:nvSpPr>
      <dsp:spPr>
        <a:xfrm>
          <a:off x="0" y="362602"/>
          <a:ext cx="1162467" cy="11624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FF0000"/>
          </a:solidFill>
          <a:prstDash val="solid"/>
          <a:miter lim="800000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13F9-ACF2-4AE6-A039-40658001FD8E}" type="datetimeFigureOut">
              <a:rPr lang="en-US" smtClean="0"/>
              <a:t>25-Nov-2019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878D4-1D84-49D4-BCCF-8E80F289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So………… that</a:t>
            </a:r>
            <a:r>
              <a:rPr lang="en-US" baseline="0" dirty="0"/>
              <a:t> (</a:t>
            </a:r>
            <a:r>
              <a:rPr lang="bn-IN" baseline="0" dirty="0"/>
              <a:t>এত... যে)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878D4-1D84-49D4-BCCF-8E80F2892C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6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C8E4-BE13-4E68-BA18-8326FEDE6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3BA23-4C50-4EA0-8811-C359858A6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0369C-E66F-4074-AD3A-8F162851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25-Nov-2019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05837-69A7-49A4-9AF8-175D59DA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D7D4C-A04B-4B09-A79C-3274CF43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6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7EC8-429F-4370-8050-C6B5A981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46294-42B4-48AD-9A29-3C3DAE000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8A53A-2F2B-4CC3-AAAC-6DBEDFAE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25-Nov-2019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678C5-7CD1-4522-9968-42D6BBE4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2443A-5DE5-4A85-A830-5058569D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79B784-CC44-4A55-A4DE-7F523F393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EC396-6138-446C-9641-8EB490A66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19726-B44D-4DF5-9961-47C3F4080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25-Nov-2019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667B4-F8AC-4F28-A019-CC6A75BB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1CB19-8AE8-4E6D-8B60-F61D9E55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6131B-0A9C-4BAB-A401-1FE47CFE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646E5-153C-42C3-93B3-46B8AF6E6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31F21-E62D-4109-99F8-F3D4E42B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25-Nov-2019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6813-0817-4C50-B710-F0E53F41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2239-89FE-4AC4-8FB3-F29C5232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3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3ACD-8F0D-4248-AD0C-AC12CFD8F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6CD9B-32B2-4352-B410-942D6C55B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F8A5-D6C9-47AF-AFAC-B489986F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25-Nov-2019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62767-0BFA-4290-B851-B9B253E1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B6C48-176A-48F5-A18F-4CEFC0CE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2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1139-FE7F-4B75-849E-6F025831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1567-6430-44C8-8E1E-FCAA9C38B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94686-0D54-40D2-88D9-656607C04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1175B-1D30-42BA-B5AB-09C4C42A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25-Nov-2019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FB47-3B5F-4721-BAAD-3C21A92C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35CAC-48F2-4690-803F-45E82AC0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6AAB7-64EF-4BAC-AD3E-1931AF71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E655E-6D3A-47BD-A71E-6E486351A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A9C3B-E5ED-4335-8361-01866A987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4C81F-B248-43E8-B8CE-E7F155FEF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8B32A-6407-426D-B872-B49E0B26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31257-80D8-476B-84E3-6C54921E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25-Nov-2019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C37F5-B647-45B9-A91F-3A7FD9BA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794A7-73A4-4C75-BF71-56F42FE4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0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6F02-05E2-4495-B4F5-A93A68F9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085BC-BC56-4FE5-9AC7-0045B7B8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25-Nov-2019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7B397-B801-466B-A251-5B61A959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6AFD1-6F23-4590-9781-537886D3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8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189F06-BB8E-4061-AC01-17F7C8DA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25-Nov-2019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F5A6CA-5402-4715-B1B3-B0EA4754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A0E27-F418-4501-A19D-CD6B6B12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60E82-C192-4126-A568-3E654B60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D6A76-0451-4E61-9FF5-FE08B0F07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4DF34-A6C7-40D7-BB4C-803215911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BB249-2DE5-4733-8687-F7D564DEA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25-Nov-2019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49E1B-07AB-4D49-8662-7FF65243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911E5-4DC1-4571-8971-04E1F768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7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4CD7-4BC0-459F-9EA8-8A66992BD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6EADB3-087D-44A1-864D-301F7CDD7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C7F63-73A7-4D32-88BB-323B1D51E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90B56-94C4-4122-A7F0-DFD7111F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25-Nov-2019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80094-5B2D-4589-B844-3C6273B45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2F45A-0758-4C8B-BC53-EF321BF7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3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BA94A3-A4DB-4153-A884-E84F6C6F6C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486" y="-267541"/>
            <a:ext cx="13178972" cy="73930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3C0449-249E-4960-A8B2-E99514B35CE2}"/>
              </a:ext>
            </a:extLst>
          </p:cNvPr>
          <p:cNvSpPr/>
          <p:nvPr userDrawn="1"/>
        </p:nvSpPr>
        <p:spPr>
          <a:xfrm>
            <a:off x="107852" y="147711"/>
            <a:ext cx="11948160" cy="65625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B3E10C-A29C-482B-81BD-2E2C814C88D2}"/>
              </a:ext>
            </a:extLst>
          </p:cNvPr>
          <p:cNvSpPr/>
          <p:nvPr userDrawn="1"/>
        </p:nvSpPr>
        <p:spPr>
          <a:xfrm>
            <a:off x="157759" y="211741"/>
            <a:ext cx="11847454" cy="64345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867EF-4C0D-4268-8E16-DAAC2323EB61}"/>
              </a:ext>
            </a:extLst>
          </p:cNvPr>
          <p:cNvSpPr txBox="1"/>
          <p:nvPr userDrawn="1"/>
        </p:nvSpPr>
        <p:spPr>
          <a:xfrm>
            <a:off x="104318" y="6330769"/>
            <a:ext cx="11678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Jahangir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Alam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, Assistant Headmaster,</a:t>
            </a:r>
            <a:r>
              <a:rPr lang="en-US" sz="1400" b="0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 </a:t>
            </a:r>
            <a:r>
              <a:rPr lang="en-US" sz="1400" b="0" cap="none" spc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Dighulia</a:t>
            </a:r>
            <a:r>
              <a:rPr lang="en-US" sz="1400" b="0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 Shahid </a:t>
            </a:r>
            <a:r>
              <a:rPr lang="en-US" sz="1400" b="0" cap="none" spc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Mizanur</a:t>
            </a:r>
            <a:r>
              <a:rPr lang="en-US" sz="1400" b="0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 Rahman High School, Tangail-1900, Bangladesh. Cell : 01710500769.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7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651 0.0044 L -0.96823 0.0044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25EA74-C822-4A5A-9C42-7E9D09BCF12E}"/>
              </a:ext>
            </a:extLst>
          </p:cNvPr>
          <p:cNvSpPr txBox="1"/>
          <p:nvPr/>
        </p:nvSpPr>
        <p:spPr>
          <a:xfrm>
            <a:off x="772551" y="382012"/>
            <a:ext cx="10646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317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Kalpurush" panose="02000600000000000000" pitchFamily="2" charset="0"/>
              </a:rPr>
              <a:t>Welcome to my MMC</a:t>
            </a:r>
            <a:endParaRPr lang="bn-BD" sz="23900" b="1" dirty="0">
              <a:ln w="3175"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92D85-560F-4D81-B82A-1CB48E283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81" y="2349306"/>
            <a:ext cx="2010802" cy="3664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2D025-819B-434C-8683-E73468371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07" y="2349306"/>
            <a:ext cx="2010802" cy="366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892031-C7A3-4BD5-8D44-3500E29CCA55}"/>
              </a:ext>
            </a:extLst>
          </p:cNvPr>
          <p:cNvSpPr txBox="1"/>
          <p:nvPr/>
        </p:nvSpPr>
        <p:spPr>
          <a:xfrm>
            <a:off x="2262833" y="455865"/>
            <a:ext cx="76082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Activities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C4F32-EAA0-4873-95EB-F2E48DDA0FEC}"/>
              </a:ext>
            </a:extLst>
          </p:cNvPr>
          <p:cNvSpPr txBox="1"/>
          <p:nvPr/>
        </p:nvSpPr>
        <p:spPr>
          <a:xfrm>
            <a:off x="616859" y="1544824"/>
            <a:ext cx="10791370" cy="416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i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No sooner had </a:t>
            </a: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the police come 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i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No sooner had </a:t>
            </a: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the bell rung 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____ we started for home.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i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No sooner had </a:t>
            </a: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the magic started 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____ than the play began.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F00F-0B3A-4357-A6A1-4CE1F0A68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23" y="398349"/>
            <a:ext cx="2331023" cy="233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86BFB0-BDD4-4C9B-8457-CB8482A39E71}"/>
              </a:ext>
            </a:extLst>
          </p:cNvPr>
          <p:cNvSpPr txBox="1"/>
          <p:nvPr/>
        </p:nvSpPr>
        <p:spPr>
          <a:xfrm>
            <a:off x="2291861" y="524761"/>
            <a:ext cx="760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Completing item - 17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87F93-5526-4280-ABAD-840FB3165F03}"/>
              </a:ext>
            </a:extLst>
          </p:cNvPr>
          <p:cNvSpPr txBox="1"/>
          <p:nvPr/>
        </p:nvSpPr>
        <p:spPr>
          <a:xfrm>
            <a:off x="1378852" y="1315193"/>
            <a:ext cx="943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Use of ‘It is time (proper time)’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C8442C-F838-44CC-BBDF-1169E1D9FE65}"/>
              </a:ext>
            </a:extLst>
          </p:cNvPr>
          <p:cNvSpPr txBox="1"/>
          <p:nvPr/>
        </p:nvSpPr>
        <p:spPr>
          <a:xfrm>
            <a:off x="1401325" y="3184025"/>
            <a:ext cx="1053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It is time to 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F6DAF-C6A7-49EE-9E61-F58F1AEB2275}"/>
              </a:ext>
            </a:extLst>
          </p:cNvPr>
          <p:cNvSpPr txBox="1"/>
          <p:nvPr/>
        </p:nvSpPr>
        <p:spPr>
          <a:xfrm>
            <a:off x="3598508" y="3173443"/>
            <a:ext cx="449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start the mission.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640DDE-C4D4-4E1A-8FF3-380953648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7998141"/>
              </p:ext>
            </p:extLst>
          </p:nvPr>
        </p:nvGraphicFramePr>
        <p:xfrm>
          <a:off x="511529" y="1744418"/>
          <a:ext cx="11043148" cy="187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C68EE0-96C3-49E1-99C0-09CB5317F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992860"/>
              </p:ext>
            </p:extLst>
          </p:nvPr>
        </p:nvGraphicFramePr>
        <p:xfrm>
          <a:off x="523254" y="3739676"/>
          <a:ext cx="11043148" cy="187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BAC955E-F324-4752-8F7F-7763B3585D4A}"/>
              </a:ext>
            </a:extLst>
          </p:cNvPr>
          <p:cNvSpPr txBox="1"/>
          <p:nvPr/>
        </p:nvSpPr>
        <p:spPr>
          <a:xfrm>
            <a:off x="1401325" y="5291496"/>
            <a:ext cx="1053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It is time for me to 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DEF63-75FF-48A4-9BF9-B03C3B077CB8}"/>
              </a:ext>
            </a:extLst>
          </p:cNvPr>
          <p:cNvSpPr txBox="1"/>
          <p:nvPr/>
        </p:nvSpPr>
        <p:spPr>
          <a:xfrm>
            <a:off x="4892734" y="5280914"/>
            <a:ext cx="449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board the plane.</a:t>
            </a:r>
          </a:p>
        </p:txBody>
      </p:sp>
    </p:spTree>
    <p:extLst>
      <p:ext uri="{BB962C8B-B14F-4D97-AF65-F5344CB8AC3E}">
        <p14:creationId xmlns:p14="http://schemas.microsoft.com/office/powerpoint/2010/main" val="399148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D49A05-00DB-46DC-83C4-F737DCADE994}"/>
              </a:ext>
            </a:extLst>
          </p:cNvPr>
          <p:cNvSpPr txBox="1"/>
          <p:nvPr/>
        </p:nvSpPr>
        <p:spPr>
          <a:xfrm>
            <a:off x="2291861" y="524761"/>
            <a:ext cx="760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Completing item - 18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12B95A-710E-4AC1-940C-B876E77237D8}"/>
              </a:ext>
            </a:extLst>
          </p:cNvPr>
          <p:cNvSpPr txBox="1"/>
          <p:nvPr/>
        </p:nvSpPr>
        <p:spPr>
          <a:xfrm>
            <a:off x="1378852" y="1315193"/>
            <a:ext cx="943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Use of ‘It is time (time is over)’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4F07B-EE10-4128-8487-1B809968AF04}"/>
              </a:ext>
            </a:extLst>
          </p:cNvPr>
          <p:cNvSpPr txBox="1"/>
          <p:nvPr/>
        </p:nvSpPr>
        <p:spPr>
          <a:xfrm>
            <a:off x="1401325" y="3690464"/>
            <a:ext cx="1053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It is time 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A48D73-8B77-44B4-AF8F-220772706643}"/>
              </a:ext>
            </a:extLst>
          </p:cNvPr>
          <p:cNvSpPr txBox="1"/>
          <p:nvPr/>
        </p:nvSpPr>
        <p:spPr>
          <a:xfrm>
            <a:off x="3078007" y="3679882"/>
            <a:ext cx="449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we </a:t>
            </a:r>
            <a:r>
              <a:rPr lang="en-US" sz="3200" b="1" i="1" dirty="0">
                <a:solidFill>
                  <a:srgbClr val="0070C0"/>
                </a:solidFill>
                <a:latin typeface="Book Antiqua" pitchFamily="18" charset="0"/>
              </a:rPr>
              <a:t>went</a:t>
            </a:r>
            <a:r>
              <a:rPr lang="en-US" sz="3200" b="1" dirty="0">
                <a:latin typeface="Book Antiqua" pitchFamily="18" charset="0"/>
              </a:rPr>
              <a:t> home.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6EC5D64-F1F7-4331-84AB-8A9F5998A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2069626"/>
              </p:ext>
            </p:extLst>
          </p:nvPr>
        </p:nvGraphicFramePr>
        <p:xfrm>
          <a:off x="511529" y="2194585"/>
          <a:ext cx="11043148" cy="187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10B19C5-B561-44D9-B7F1-5B547740682F}"/>
              </a:ext>
            </a:extLst>
          </p:cNvPr>
          <p:cNvSpPr txBox="1"/>
          <p:nvPr/>
        </p:nvSpPr>
        <p:spPr>
          <a:xfrm>
            <a:off x="1378852" y="4264657"/>
            <a:ext cx="1053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It is time 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4092F-58D6-466A-AEC8-EDD77D15F8F8}"/>
              </a:ext>
            </a:extLst>
          </p:cNvPr>
          <p:cNvSpPr txBox="1"/>
          <p:nvPr/>
        </p:nvSpPr>
        <p:spPr>
          <a:xfrm>
            <a:off x="3055534" y="4254075"/>
            <a:ext cx="449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we </a:t>
            </a:r>
            <a:r>
              <a:rPr lang="en-US" sz="3200" b="1" i="1" dirty="0">
                <a:solidFill>
                  <a:srgbClr val="0070C0"/>
                </a:solidFill>
                <a:latin typeface="Book Antiqua" pitchFamily="18" charset="0"/>
              </a:rPr>
              <a:t>should</a:t>
            </a:r>
            <a:r>
              <a:rPr lang="en-US" sz="3200" b="1" dirty="0">
                <a:latin typeface="Book Antiqua" pitchFamily="18" charset="0"/>
              </a:rPr>
              <a:t> go home.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6CCF23-F0DB-4860-9112-F4EDDED266C7}"/>
              </a:ext>
            </a:extLst>
          </p:cNvPr>
          <p:cNvSpPr txBox="1"/>
          <p:nvPr/>
        </p:nvSpPr>
        <p:spPr>
          <a:xfrm>
            <a:off x="1378852" y="4734970"/>
            <a:ext cx="1053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It is time ________________________________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C84D7-A32F-45F2-A28C-73610CA634E4}"/>
              </a:ext>
            </a:extLst>
          </p:cNvPr>
          <p:cNvSpPr txBox="1"/>
          <p:nvPr/>
        </p:nvSpPr>
        <p:spPr>
          <a:xfrm>
            <a:off x="3055534" y="4724388"/>
            <a:ext cx="6844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 </a:t>
            </a:r>
            <a:r>
              <a:rPr lang="en-US" sz="3200" b="1" i="1" dirty="0">
                <a:solidFill>
                  <a:srgbClr val="0070C0"/>
                </a:solidFill>
                <a:latin typeface="Book Antiqua" pitchFamily="18" charset="0"/>
              </a:rPr>
              <a:t>stopped</a:t>
            </a:r>
            <a:r>
              <a:rPr lang="en-US" sz="3200" b="1" dirty="0">
                <a:latin typeface="Book Antiqua" pitchFamily="18" charset="0"/>
              </a:rPr>
              <a:t> working and </a:t>
            </a:r>
            <a:r>
              <a:rPr lang="en-US" sz="3200" b="1" i="1" dirty="0">
                <a:solidFill>
                  <a:srgbClr val="0070C0"/>
                </a:solidFill>
                <a:latin typeface="Book Antiqua" pitchFamily="18" charset="0"/>
              </a:rPr>
              <a:t>went</a:t>
            </a:r>
            <a:r>
              <a:rPr lang="en-US" sz="3200" b="1" dirty="0">
                <a:latin typeface="Book Antiqua" pitchFamily="18" charset="0"/>
              </a:rPr>
              <a:t> home.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E41FE-0977-4B5E-A94D-4F2CFFBA0F57}"/>
              </a:ext>
            </a:extLst>
          </p:cNvPr>
          <p:cNvSpPr txBox="1"/>
          <p:nvPr/>
        </p:nvSpPr>
        <p:spPr>
          <a:xfrm>
            <a:off x="1378852" y="5258476"/>
            <a:ext cx="1053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It is time __________________________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7C374C-3114-4658-BA77-791138004BE7}"/>
              </a:ext>
            </a:extLst>
          </p:cNvPr>
          <p:cNvSpPr txBox="1"/>
          <p:nvPr/>
        </p:nvSpPr>
        <p:spPr>
          <a:xfrm>
            <a:off x="3055534" y="5247894"/>
            <a:ext cx="6844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we </a:t>
            </a:r>
            <a:r>
              <a:rPr lang="en-US" sz="3200" b="1" i="1" dirty="0">
                <a:solidFill>
                  <a:srgbClr val="0070C0"/>
                </a:solidFill>
                <a:latin typeface="Book Antiqua" pitchFamily="18" charset="0"/>
              </a:rPr>
              <a:t>started</a:t>
            </a:r>
            <a:r>
              <a:rPr lang="en-US" sz="3200" b="1" dirty="0">
                <a:latin typeface="Book Antiqua" pitchFamily="18" charset="0"/>
              </a:rPr>
              <a:t> our train journey.</a:t>
            </a:r>
          </a:p>
        </p:txBody>
      </p:sp>
    </p:spTree>
    <p:extLst>
      <p:ext uri="{BB962C8B-B14F-4D97-AF65-F5344CB8AC3E}">
        <p14:creationId xmlns:p14="http://schemas.microsoft.com/office/powerpoint/2010/main" val="243433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6FB9B9-FC2E-444B-BE40-AD887AA6BDF2}"/>
              </a:ext>
            </a:extLst>
          </p:cNvPr>
          <p:cNvSpPr txBox="1"/>
          <p:nvPr/>
        </p:nvSpPr>
        <p:spPr>
          <a:xfrm>
            <a:off x="2291861" y="524761"/>
            <a:ext cx="760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Completing item - 19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C81DC-353D-48D9-9540-996152A2D867}"/>
              </a:ext>
            </a:extLst>
          </p:cNvPr>
          <p:cNvSpPr txBox="1"/>
          <p:nvPr/>
        </p:nvSpPr>
        <p:spPr>
          <a:xfrm>
            <a:off x="637321" y="1315193"/>
            <a:ext cx="10917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Use of ‘It is high time (time is over)’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219606-5F3B-4265-9929-3E3E6A229B25}"/>
              </a:ext>
            </a:extLst>
          </p:cNvPr>
          <p:cNvSpPr txBox="1"/>
          <p:nvPr/>
        </p:nvSpPr>
        <p:spPr>
          <a:xfrm>
            <a:off x="1401325" y="3690464"/>
            <a:ext cx="1053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It is high time 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21AE2-2E7F-4BA9-A92A-C982CC6FBD4B}"/>
              </a:ext>
            </a:extLst>
          </p:cNvPr>
          <p:cNvSpPr txBox="1"/>
          <p:nvPr/>
        </p:nvSpPr>
        <p:spPr>
          <a:xfrm>
            <a:off x="4062750" y="3693950"/>
            <a:ext cx="449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we </a:t>
            </a:r>
            <a:r>
              <a:rPr lang="en-US" sz="3200" b="1" i="1" dirty="0">
                <a:solidFill>
                  <a:srgbClr val="0070C0"/>
                </a:solidFill>
                <a:latin typeface="Book Antiqua" pitchFamily="18" charset="0"/>
              </a:rPr>
              <a:t>went</a:t>
            </a:r>
            <a:r>
              <a:rPr lang="en-US" sz="3200" b="1" dirty="0">
                <a:latin typeface="Book Antiqua" pitchFamily="18" charset="0"/>
              </a:rPr>
              <a:t> home.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C001004-1D2F-4B36-90F4-DDEEF21E5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056254"/>
              </p:ext>
            </p:extLst>
          </p:nvPr>
        </p:nvGraphicFramePr>
        <p:xfrm>
          <a:off x="511529" y="2194585"/>
          <a:ext cx="11043148" cy="187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C137C02-468B-4D7E-8AFE-6DF36D5EBC22}"/>
              </a:ext>
            </a:extLst>
          </p:cNvPr>
          <p:cNvSpPr txBox="1"/>
          <p:nvPr/>
        </p:nvSpPr>
        <p:spPr>
          <a:xfrm>
            <a:off x="1378852" y="4264657"/>
            <a:ext cx="1053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It is high time __________________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11310-9493-4081-81F5-F7C7154EC932}"/>
              </a:ext>
            </a:extLst>
          </p:cNvPr>
          <p:cNvSpPr txBox="1"/>
          <p:nvPr/>
        </p:nvSpPr>
        <p:spPr>
          <a:xfrm>
            <a:off x="4040278" y="4254075"/>
            <a:ext cx="449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we </a:t>
            </a:r>
            <a:r>
              <a:rPr lang="en-US" sz="3200" b="1" i="1" dirty="0">
                <a:solidFill>
                  <a:srgbClr val="0070C0"/>
                </a:solidFill>
                <a:latin typeface="Book Antiqua" pitchFamily="18" charset="0"/>
              </a:rPr>
              <a:t>should</a:t>
            </a:r>
            <a:r>
              <a:rPr lang="en-US" sz="3200" b="1" dirty="0">
                <a:latin typeface="Book Antiqua" pitchFamily="18" charset="0"/>
              </a:rPr>
              <a:t> go home.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BAD07-EA62-45E9-BB73-577782C40429}"/>
              </a:ext>
            </a:extLst>
          </p:cNvPr>
          <p:cNvSpPr txBox="1"/>
          <p:nvPr/>
        </p:nvSpPr>
        <p:spPr>
          <a:xfrm>
            <a:off x="1378852" y="4734970"/>
            <a:ext cx="1053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It is high time ________________________________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B68F7-74B7-4542-ACE9-E7AEA283E096}"/>
              </a:ext>
            </a:extLst>
          </p:cNvPr>
          <p:cNvSpPr txBox="1"/>
          <p:nvPr/>
        </p:nvSpPr>
        <p:spPr>
          <a:xfrm>
            <a:off x="4040276" y="4724388"/>
            <a:ext cx="6844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 </a:t>
            </a:r>
            <a:r>
              <a:rPr lang="en-US" sz="3200" b="1" i="1" dirty="0">
                <a:solidFill>
                  <a:srgbClr val="0070C0"/>
                </a:solidFill>
                <a:latin typeface="Book Antiqua" pitchFamily="18" charset="0"/>
              </a:rPr>
              <a:t>stopped</a:t>
            </a:r>
            <a:r>
              <a:rPr lang="en-US" sz="3200" b="1" dirty="0">
                <a:latin typeface="Book Antiqua" pitchFamily="18" charset="0"/>
              </a:rPr>
              <a:t> working and </a:t>
            </a:r>
            <a:r>
              <a:rPr lang="en-US" sz="3200" b="1" i="1" dirty="0">
                <a:solidFill>
                  <a:srgbClr val="0070C0"/>
                </a:solidFill>
                <a:latin typeface="Book Antiqua" pitchFamily="18" charset="0"/>
              </a:rPr>
              <a:t>went</a:t>
            </a:r>
            <a:r>
              <a:rPr lang="en-US" sz="3200" b="1" dirty="0">
                <a:latin typeface="Book Antiqua" pitchFamily="18" charset="0"/>
              </a:rPr>
              <a:t> home.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4CC15-F031-4428-B6DD-AD9E9BFE3468}"/>
              </a:ext>
            </a:extLst>
          </p:cNvPr>
          <p:cNvSpPr txBox="1"/>
          <p:nvPr/>
        </p:nvSpPr>
        <p:spPr>
          <a:xfrm>
            <a:off x="1378852" y="5258476"/>
            <a:ext cx="1053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It is high time __________________________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16A90-D566-4671-A921-9459DAFE74FA}"/>
              </a:ext>
            </a:extLst>
          </p:cNvPr>
          <p:cNvSpPr txBox="1"/>
          <p:nvPr/>
        </p:nvSpPr>
        <p:spPr>
          <a:xfrm>
            <a:off x="4040271" y="5247894"/>
            <a:ext cx="6844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we </a:t>
            </a:r>
            <a:r>
              <a:rPr lang="en-US" sz="3200" b="1" i="1" dirty="0">
                <a:solidFill>
                  <a:srgbClr val="0070C0"/>
                </a:solidFill>
                <a:latin typeface="Book Antiqua" pitchFamily="18" charset="0"/>
              </a:rPr>
              <a:t>started</a:t>
            </a:r>
            <a:r>
              <a:rPr lang="en-US" sz="3200" b="1" dirty="0">
                <a:latin typeface="Book Antiqua" pitchFamily="18" charset="0"/>
              </a:rPr>
              <a:t> our train journey.</a:t>
            </a:r>
          </a:p>
        </p:txBody>
      </p:sp>
    </p:spTree>
    <p:extLst>
      <p:ext uri="{BB962C8B-B14F-4D97-AF65-F5344CB8AC3E}">
        <p14:creationId xmlns:p14="http://schemas.microsoft.com/office/powerpoint/2010/main" val="112972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17C21-40AE-4702-9622-1BA1F45D1A63}"/>
              </a:ext>
            </a:extLst>
          </p:cNvPr>
          <p:cNvSpPr txBox="1"/>
          <p:nvPr/>
        </p:nvSpPr>
        <p:spPr>
          <a:xfrm>
            <a:off x="2291861" y="215265"/>
            <a:ext cx="760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Completing item - 20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559603-190E-4BFF-8BCC-41F11750B968}"/>
              </a:ext>
            </a:extLst>
          </p:cNvPr>
          <p:cNvSpPr txBox="1"/>
          <p:nvPr/>
        </p:nvSpPr>
        <p:spPr>
          <a:xfrm>
            <a:off x="637321" y="935357"/>
            <a:ext cx="10917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Use of ‘as if / as though’ (</a:t>
            </a:r>
            <a:r>
              <a:rPr lang="en-US" sz="4800" b="1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যেন</a:t>
            </a:r>
            <a:r>
              <a:rPr lang="en-US" sz="4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D1B9A5-298F-49AA-B4CC-31062AA8172D}"/>
              </a:ext>
            </a:extLst>
          </p:cNvPr>
          <p:cNvSpPr txBox="1"/>
          <p:nvPr/>
        </p:nvSpPr>
        <p:spPr>
          <a:xfrm>
            <a:off x="1401326" y="3268424"/>
            <a:ext cx="1027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He speaks as if / as though 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910E-5A84-4D50-BE5F-F876F2E49643}"/>
              </a:ext>
            </a:extLst>
          </p:cNvPr>
          <p:cNvSpPr txBox="1"/>
          <p:nvPr/>
        </p:nvSpPr>
        <p:spPr>
          <a:xfrm>
            <a:off x="6426122" y="3271910"/>
            <a:ext cx="449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he </a:t>
            </a:r>
            <a:r>
              <a:rPr lang="en-US" sz="3200" b="1" i="1" dirty="0">
                <a:solidFill>
                  <a:srgbClr val="0070C0"/>
                </a:solidFill>
                <a:latin typeface="Book Antiqua" pitchFamily="18" charset="0"/>
              </a:rPr>
              <a:t>knew</a:t>
            </a:r>
            <a:r>
              <a:rPr lang="en-US" sz="3200" b="1" dirty="0">
                <a:latin typeface="Book Antiqua" pitchFamily="18" charset="0"/>
              </a:rPr>
              <a:t> everything.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924C4CA-6026-46D2-AE4B-A5EFE65A9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739194"/>
              </p:ext>
            </p:extLst>
          </p:nvPr>
        </p:nvGraphicFramePr>
        <p:xfrm>
          <a:off x="511529" y="1420861"/>
          <a:ext cx="11043148" cy="1887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7F56E4D-9688-4488-9905-ADF1D75BB574}"/>
              </a:ext>
            </a:extLst>
          </p:cNvPr>
          <p:cNvSpPr txBox="1"/>
          <p:nvPr/>
        </p:nvSpPr>
        <p:spPr>
          <a:xfrm>
            <a:off x="1401326" y="5681997"/>
            <a:ext cx="1027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He spoke as if / as though ________________________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3F2CB-2F1B-413B-851A-D76B60338E6C}"/>
              </a:ext>
            </a:extLst>
          </p:cNvPr>
          <p:cNvSpPr txBox="1"/>
          <p:nvPr/>
        </p:nvSpPr>
        <p:spPr>
          <a:xfrm>
            <a:off x="6257306" y="5685483"/>
            <a:ext cx="524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he had </a:t>
            </a:r>
            <a:r>
              <a:rPr lang="en-US" sz="3200" b="1" i="1" dirty="0">
                <a:solidFill>
                  <a:srgbClr val="0070C0"/>
                </a:solidFill>
                <a:latin typeface="Book Antiqua" pitchFamily="18" charset="0"/>
              </a:rPr>
              <a:t>known</a:t>
            </a:r>
            <a:r>
              <a:rPr lang="en-US" sz="3200" b="1" dirty="0">
                <a:latin typeface="Book Antiqua" pitchFamily="18" charset="0"/>
              </a:rPr>
              <a:t> everything.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C2494E04-E2A7-481D-AE51-09005FFCD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0430710"/>
              </p:ext>
            </p:extLst>
          </p:nvPr>
        </p:nvGraphicFramePr>
        <p:xfrm>
          <a:off x="511529" y="3834434"/>
          <a:ext cx="11043148" cy="1887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838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E4B9E6-0B42-4168-8817-542FD8BC20DE}"/>
              </a:ext>
            </a:extLst>
          </p:cNvPr>
          <p:cNvSpPr txBox="1"/>
          <p:nvPr/>
        </p:nvSpPr>
        <p:spPr>
          <a:xfrm>
            <a:off x="2291861" y="665441"/>
            <a:ext cx="760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Completing item - 21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823EE-916E-4A1F-9E97-D99D35736139}"/>
              </a:ext>
            </a:extLst>
          </p:cNvPr>
          <p:cNvSpPr txBox="1"/>
          <p:nvPr/>
        </p:nvSpPr>
        <p:spPr>
          <a:xfrm>
            <a:off x="637321" y="1385533"/>
            <a:ext cx="1091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Use of ‘let alone’ (</a:t>
            </a:r>
            <a:r>
              <a:rPr lang="en-US" sz="44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Kalpurush" panose="02000600000000000000" pitchFamily="2" charset="0"/>
              </a:rPr>
              <a:t>Undesirable thinking</a:t>
            </a:r>
            <a:r>
              <a:rPr lang="en-US" sz="44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89988-544B-48CA-9648-C619E3083717}"/>
              </a:ext>
            </a:extLst>
          </p:cNvPr>
          <p:cNvSpPr txBox="1"/>
          <p:nvPr/>
        </p:nvSpPr>
        <p:spPr>
          <a:xfrm>
            <a:off x="1401326" y="4253176"/>
            <a:ext cx="1027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He cannot live in a hut </a:t>
            </a:r>
            <a:r>
              <a:rPr lang="en-US" sz="3200" b="1" i="1" dirty="0">
                <a:solidFill>
                  <a:srgbClr val="C00000"/>
                </a:solidFill>
                <a:latin typeface="Book Antiqua" pitchFamily="18" charset="0"/>
              </a:rPr>
              <a:t>let alone</a:t>
            </a:r>
            <a:r>
              <a:rPr lang="en-US" sz="3200" b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3200" b="1" dirty="0">
                <a:latin typeface="Book Antiqua" pitchFamily="18" charset="0"/>
              </a:rPr>
              <a:t>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07D8F-D806-4E75-BE50-F7C3FB3AEAB8}"/>
              </a:ext>
            </a:extLst>
          </p:cNvPr>
          <p:cNvSpPr txBox="1"/>
          <p:nvPr/>
        </p:nvSpPr>
        <p:spPr>
          <a:xfrm>
            <a:off x="7396791" y="4256662"/>
            <a:ext cx="449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an aristocratic house.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F28BA3F-6612-4436-A7F1-737F475EE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998633"/>
              </p:ext>
            </p:extLst>
          </p:nvPr>
        </p:nvGraphicFramePr>
        <p:xfrm>
          <a:off x="511529" y="2307137"/>
          <a:ext cx="11043148" cy="1887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5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0AE17C-A230-4EA1-8B12-DFCE90BD1FE7}"/>
              </a:ext>
            </a:extLst>
          </p:cNvPr>
          <p:cNvSpPr txBox="1"/>
          <p:nvPr/>
        </p:nvSpPr>
        <p:spPr>
          <a:xfrm>
            <a:off x="2262833" y="455865"/>
            <a:ext cx="76082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Activities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3A5A1-F78E-45A1-80D8-0B7249E6E39A}"/>
              </a:ext>
            </a:extLst>
          </p:cNvPr>
          <p:cNvSpPr txBox="1"/>
          <p:nvPr/>
        </p:nvSpPr>
        <p:spPr>
          <a:xfrm>
            <a:off x="588723" y="1563861"/>
            <a:ext cx="10791370" cy="416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He cannot eat a mango </a:t>
            </a:r>
            <a:r>
              <a:rPr lang="en-US" sz="3600" b="1" i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let alone</a:t>
            </a: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i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____ </a:t>
            </a: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ten kilometers.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They cannot play so bad </a:t>
            </a:r>
            <a:r>
              <a:rPr lang="en-US" sz="3600" b="1" i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let alone ___</a:t>
            </a:r>
            <a:endParaRPr lang="en-US" sz="36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i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____</a:t>
            </a: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 GPA 5.</a:t>
            </a:r>
            <a:endParaRPr lang="en-US" sz="3600" b="1" i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Shimla cannot cook rice </a:t>
            </a:r>
            <a:r>
              <a:rPr lang="en-US" sz="3600" b="1" i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let alone ____</a:t>
            </a:r>
            <a:endParaRPr lang="en-US" sz="36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13E8D-6AC3-49AB-8A4F-CC14AE202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173" y="398349"/>
            <a:ext cx="2640273" cy="264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35D83E-7A93-4AC7-B64B-246A30B13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96" y="1219200"/>
            <a:ext cx="9600407" cy="27429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9DBBA7-BAB0-4B80-A344-B414424ED032}"/>
              </a:ext>
            </a:extLst>
          </p:cNvPr>
          <p:cNvSpPr txBox="1"/>
          <p:nvPr/>
        </p:nvSpPr>
        <p:spPr>
          <a:xfrm>
            <a:off x="6994073" y="5638800"/>
            <a:ext cx="4343400" cy="3025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Continue to next content</a:t>
            </a:r>
          </a:p>
        </p:txBody>
      </p:sp>
    </p:spTree>
    <p:extLst>
      <p:ext uri="{BB962C8B-B14F-4D97-AF65-F5344CB8AC3E}">
        <p14:creationId xmlns:p14="http://schemas.microsoft.com/office/powerpoint/2010/main" val="531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2EAF922F-DBA1-4F43-AB7B-7FC30F766210}"/>
              </a:ext>
            </a:extLst>
          </p:cNvPr>
          <p:cNvSpPr/>
          <p:nvPr/>
        </p:nvSpPr>
        <p:spPr bwMode="auto">
          <a:xfrm>
            <a:off x="1461696" y="1421220"/>
            <a:ext cx="3359484" cy="6006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300163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5200"/>
                </a:solidFill>
                <a:latin typeface="Book Antiqua" panose="02040602050305030304" pitchFamily="18" charset="0"/>
                <a:cs typeface="Kalpurush" pitchFamily="2" charset="0"/>
              </a:rPr>
              <a:t>Teacher’s Identity</a:t>
            </a:r>
            <a:endParaRPr lang="en-US" sz="2800" b="1" dirty="0">
              <a:latin typeface="Book Antiqua" panose="02040602050305030304" pitchFamily="18" charset="0"/>
              <a:cs typeface="Arial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47823A17-9292-4184-97FB-E850D129C35B}"/>
              </a:ext>
            </a:extLst>
          </p:cNvPr>
          <p:cNvSpPr txBox="1">
            <a:spLocks/>
          </p:cNvSpPr>
          <p:nvPr/>
        </p:nvSpPr>
        <p:spPr>
          <a:xfrm>
            <a:off x="493488" y="1301260"/>
            <a:ext cx="5392196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32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0B864405-30FA-4F93-A640-FABF86031FAA}"/>
              </a:ext>
            </a:extLst>
          </p:cNvPr>
          <p:cNvSpPr txBox="1">
            <a:spLocks/>
          </p:cNvSpPr>
          <p:nvPr/>
        </p:nvSpPr>
        <p:spPr>
          <a:xfrm>
            <a:off x="6181184" y="1295400"/>
            <a:ext cx="5477416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4800" b="1" dirty="0">
              <a:ln/>
              <a:solidFill>
                <a:srgbClr val="4F032E"/>
              </a:solidFill>
              <a:latin typeface="Kalpurush" pitchFamily="2" charset="0"/>
              <a:cs typeface="Kalpurush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BD" sz="2000" b="1" dirty="0">
              <a:ln/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C3DA9861-DE27-40E9-8D24-D1FF57B0ACBA}"/>
              </a:ext>
            </a:extLst>
          </p:cNvPr>
          <p:cNvSpPr txBox="1">
            <a:spLocks/>
          </p:cNvSpPr>
          <p:nvPr/>
        </p:nvSpPr>
        <p:spPr>
          <a:xfrm>
            <a:off x="4136570" y="427796"/>
            <a:ext cx="3918860" cy="716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000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+mj-ea"/>
                <a:cs typeface="Kalpurush" pitchFamily="2" charset="0"/>
              </a:rPr>
              <a:t>Identity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BA0227-0325-49E5-A5FD-85B79CA092B6}"/>
              </a:ext>
            </a:extLst>
          </p:cNvPr>
          <p:cNvSpPr txBox="1"/>
          <p:nvPr/>
        </p:nvSpPr>
        <p:spPr>
          <a:xfrm>
            <a:off x="734788" y="3986164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Jahangir </a:t>
            </a:r>
            <a:r>
              <a:rPr lang="en-US" sz="3200" b="1" dirty="0" err="1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Alam</a:t>
            </a:r>
            <a:endParaRPr lang="en-US" sz="2400" b="1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  <a:cs typeface="Kalpurush" pitchFamily="2" charset="0"/>
            </a:endParaRPr>
          </a:p>
          <a:p>
            <a:pPr algn="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Assistant Headmaster</a:t>
            </a:r>
          </a:p>
          <a:p>
            <a:pPr algn="r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Dighulia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 Shahid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Mizanur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 Rahman High School, Tangail.</a:t>
            </a:r>
          </a:p>
          <a:p>
            <a:pPr algn="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E-mail: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Jahangir.icttang@gmail.com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  <a:cs typeface="Kalpurush" pitchFamily="2" charset="0"/>
            </a:endParaRPr>
          </a:p>
          <a:p>
            <a:pPr algn="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Cell : 01710500769.</a:t>
            </a:r>
            <a:endParaRPr lang="en-US" b="1" dirty="0">
              <a:latin typeface="Book Antiqua" panose="02040602050305030304" pitchFamily="18" charset="0"/>
              <a:cs typeface="Kalpurush" pitchFamily="2" charset="0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81202729-A758-40D4-B7FB-7B8B4FE57407}"/>
              </a:ext>
            </a:extLst>
          </p:cNvPr>
          <p:cNvSpPr/>
          <p:nvPr/>
        </p:nvSpPr>
        <p:spPr bwMode="auto">
          <a:xfrm>
            <a:off x="7355390" y="1421220"/>
            <a:ext cx="3181312" cy="6006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300163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5200"/>
                </a:solidFill>
                <a:latin typeface="Book Antiqua" panose="02040602050305030304" pitchFamily="18" charset="0"/>
                <a:cs typeface="Kalpurush" pitchFamily="2" charset="0"/>
              </a:rPr>
              <a:t>Lesson Introduction</a:t>
            </a:r>
            <a:endParaRPr lang="en-US" sz="2200" b="1" dirty="0">
              <a:latin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CA2D7A-FE19-4ACC-BF93-7A50C13B8DC8}"/>
              </a:ext>
            </a:extLst>
          </p:cNvPr>
          <p:cNvSpPr txBox="1"/>
          <p:nvPr/>
        </p:nvSpPr>
        <p:spPr>
          <a:xfrm>
            <a:off x="6417992" y="4072296"/>
            <a:ext cx="48681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Class : IX-X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Section : A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Sub : English Second Paper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Topic : </a:t>
            </a:r>
            <a:r>
              <a:rPr lang="en-US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Completing Sentence</a:t>
            </a:r>
            <a:endParaRPr lang="en-US" sz="27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A1851E4-3DAD-49EA-BD47-63A4EC02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8" y="2113708"/>
            <a:ext cx="1934899" cy="242272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0A961E-DB97-423D-8D0D-FB02FB67C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3779" y="2148162"/>
            <a:ext cx="2076783" cy="26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1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4CD3CE5-B6CD-4152-9343-EBD6F356FB6C}"/>
              </a:ext>
            </a:extLst>
          </p:cNvPr>
          <p:cNvSpPr txBox="1"/>
          <p:nvPr/>
        </p:nvSpPr>
        <p:spPr>
          <a:xfrm>
            <a:off x="2198077" y="7162800"/>
            <a:ext cx="9372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Let us discuss about completing sentence.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92D91C-1D3C-4083-842A-E6628FF9EE0F}"/>
              </a:ext>
            </a:extLst>
          </p:cNvPr>
          <p:cNvSpPr txBox="1"/>
          <p:nvPr/>
        </p:nvSpPr>
        <p:spPr>
          <a:xfrm>
            <a:off x="521677" y="886265"/>
            <a:ext cx="1018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He could not go to college____________________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6208FF-ED39-4355-9481-A4515A34EC45}"/>
              </a:ext>
            </a:extLst>
          </p:cNvPr>
          <p:cNvSpPr txBox="1"/>
          <p:nvPr/>
        </p:nvSpPr>
        <p:spPr>
          <a:xfrm>
            <a:off x="6022153" y="884034"/>
            <a:ext cx="579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because of his illness.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D4CFCA-B2CF-428A-A550-A5414D282E9C}"/>
              </a:ext>
            </a:extLst>
          </p:cNvPr>
          <p:cNvSpPr txBox="1"/>
          <p:nvPr/>
        </p:nvSpPr>
        <p:spPr>
          <a:xfrm>
            <a:off x="1004081" y="2222055"/>
            <a:ext cx="1018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What kind of sentence is this?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D59CF0D-28CB-43D7-B799-C5B4D25316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2214126"/>
              </p:ext>
            </p:extLst>
          </p:nvPr>
        </p:nvGraphicFramePr>
        <p:xfrm>
          <a:off x="500579" y="2637553"/>
          <a:ext cx="11043147" cy="358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39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7C5EA6-DACE-4202-A680-A9908A6C0B99}"/>
              </a:ext>
            </a:extLst>
          </p:cNvPr>
          <p:cNvSpPr txBox="1"/>
          <p:nvPr/>
        </p:nvSpPr>
        <p:spPr>
          <a:xfrm>
            <a:off x="665871" y="2875002"/>
            <a:ext cx="108602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Be continued after part – 2.</a:t>
            </a:r>
          </a:p>
        </p:txBody>
      </p:sp>
    </p:spTree>
    <p:extLst>
      <p:ext uri="{BB962C8B-B14F-4D97-AF65-F5344CB8AC3E}">
        <p14:creationId xmlns:p14="http://schemas.microsoft.com/office/powerpoint/2010/main" val="4627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D3D5A9-3763-45E2-999B-6FC440F4C5CD}"/>
              </a:ext>
            </a:extLst>
          </p:cNvPr>
          <p:cNvSpPr txBox="1"/>
          <p:nvPr/>
        </p:nvSpPr>
        <p:spPr>
          <a:xfrm>
            <a:off x="1563075" y="5233146"/>
            <a:ext cx="931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He cannot do hard work ______________________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AF196-5325-4F3B-92BE-F3D9703BB142}"/>
              </a:ext>
            </a:extLst>
          </p:cNvPr>
          <p:cNvSpPr txBox="1"/>
          <p:nvPr/>
        </p:nvSpPr>
        <p:spPr>
          <a:xfrm>
            <a:off x="6095049" y="5222564"/>
            <a:ext cx="519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on account of his illness.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9E7570-84AF-4510-8F2F-639867014ACA}"/>
              </a:ext>
            </a:extLst>
          </p:cNvPr>
          <p:cNvSpPr txBox="1"/>
          <p:nvPr/>
        </p:nvSpPr>
        <p:spPr>
          <a:xfrm>
            <a:off x="3505199" y="423205"/>
            <a:ext cx="760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Completing item - 13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406FC7-430C-4B64-A383-90E28D620145}"/>
              </a:ext>
            </a:extLst>
          </p:cNvPr>
          <p:cNvSpPr txBox="1"/>
          <p:nvPr/>
        </p:nvSpPr>
        <p:spPr>
          <a:xfrm>
            <a:off x="493487" y="1332466"/>
            <a:ext cx="112340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Use of ‘because of, on account of, owing to, and due to.’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15D7DA-8576-4C79-86D3-DE1BA6736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5199" y="2087839"/>
            <a:ext cx="4800434" cy="31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77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4C6D26-BD8D-472A-A85F-3F17944A9E60}"/>
              </a:ext>
            </a:extLst>
          </p:cNvPr>
          <p:cNvSpPr txBox="1"/>
          <p:nvPr/>
        </p:nvSpPr>
        <p:spPr>
          <a:xfrm>
            <a:off x="2262833" y="455865"/>
            <a:ext cx="76082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Activities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D4C45F-1047-400A-9A38-1BB328AD64E8}"/>
              </a:ext>
            </a:extLst>
          </p:cNvPr>
          <p:cNvSpPr txBox="1"/>
          <p:nvPr/>
        </p:nvSpPr>
        <p:spPr>
          <a:xfrm>
            <a:off x="616859" y="1544824"/>
            <a:ext cx="10791370" cy="416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Everybody love him </a:t>
            </a:r>
            <a:r>
              <a:rPr lang="en-US" sz="3600" b="1" i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due to </a:t>
            </a: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............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i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On account of </a:t>
            </a: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rain ............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I could not enjoy the day </a:t>
            </a:r>
            <a:r>
              <a:rPr lang="en-US" sz="3600" b="1" i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because of </a:t>
            </a: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............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We were held up for two hours </a:t>
            </a:r>
            <a:r>
              <a:rPr lang="en-US" sz="3600" b="1" i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owing to </a:t>
            </a: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............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The game was delayed </a:t>
            </a:r>
            <a:r>
              <a:rPr lang="en-US" sz="3600" b="1" i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On account of </a:t>
            </a: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............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83EB4-3BA6-4247-9812-A9C3A0131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23" y="398349"/>
            <a:ext cx="2331023" cy="233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EA43E9-1B4A-474E-84E4-2368BA357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145" y="2943010"/>
            <a:ext cx="3108276" cy="3108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2B03A2-16F1-4A68-AB89-F0976B3AE9B6}"/>
              </a:ext>
            </a:extLst>
          </p:cNvPr>
          <p:cNvSpPr txBox="1"/>
          <p:nvPr/>
        </p:nvSpPr>
        <p:spPr>
          <a:xfrm>
            <a:off x="2291861" y="524761"/>
            <a:ext cx="760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Completing item - 14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26D61-9463-4151-A024-9FBD4B32DD1C}"/>
              </a:ext>
            </a:extLst>
          </p:cNvPr>
          <p:cNvSpPr txBox="1"/>
          <p:nvPr/>
        </p:nvSpPr>
        <p:spPr>
          <a:xfrm>
            <a:off x="1378852" y="1315193"/>
            <a:ext cx="943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Use of ‘would rather ...... than’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BA9B1E-C8DB-4BB3-BC1B-3F40A8DC6C02}"/>
              </a:ext>
            </a:extLst>
          </p:cNvPr>
          <p:cNvSpPr txBox="1"/>
          <p:nvPr/>
        </p:nvSpPr>
        <p:spPr>
          <a:xfrm>
            <a:off x="4524161" y="3251285"/>
            <a:ext cx="4162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Activities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DAAD78-FEDF-4C9D-859C-55157D10D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067" y="3476927"/>
            <a:ext cx="1722818" cy="17228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60F789-7793-452B-A3D1-A915B7B6B4D7}"/>
              </a:ext>
            </a:extLst>
          </p:cNvPr>
          <p:cNvSpPr txBox="1"/>
          <p:nvPr/>
        </p:nvSpPr>
        <p:spPr>
          <a:xfrm>
            <a:off x="4796975" y="3912595"/>
            <a:ext cx="6727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I would rather die than ............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I would rather go ............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............ than fail.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I would rather stay than ........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The mother would rather die than ....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4A0821-5E54-42CA-8340-2A1C07D40E65}"/>
              </a:ext>
            </a:extLst>
          </p:cNvPr>
          <p:cNvSpPr txBox="1"/>
          <p:nvPr/>
        </p:nvSpPr>
        <p:spPr>
          <a:xfrm>
            <a:off x="1563075" y="2272231"/>
            <a:ext cx="931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 would rather drink tea than 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D23692-BA03-4A01-A521-8DF1A494E9A5}"/>
              </a:ext>
            </a:extLst>
          </p:cNvPr>
          <p:cNvSpPr txBox="1"/>
          <p:nvPr/>
        </p:nvSpPr>
        <p:spPr>
          <a:xfrm>
            <a:off x="7023959" y="2261649"/>
            <a:ext cx="519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coffee.</a:t>
            </a:r>
          </a:p>
        </p:txBody>
      </p:sp>
    </p:spTree>
    <p:extLst>
      <p:ext uri="{BB962C8B-B14F-4D97-AF65-F5344CB8AC3E}">
        <p14:creationId xmlns:p14="http://schemas.microsoft.com/office/powerpoint/2010/main" val="8126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F983884-4B69-42B7-95C1-0264DB3B5C21}"/>
              </a:ext>
            </a:extLst>
          </p:cNvPr>
          <p:cNvSpPr txBox="1"/>
          <p:nvPr/>
        </p:nvSpPr>
        <p:spPr>
          <a:xfrm>
            <a:off x="0" y="5063584"/>
            <a:ext cx="4162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Activities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F5DFE2-DE2C-4344-A09C-8AB69945F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943" y="4518503"/>
            <a:ext cx="2048609" cy="20486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62D13C-4E77-41BA-A676-92118007BEAA}"/>
              </a:ext>
            </a:extLst>
          </p:cNvPr>
          <p:cNvSpPr txBox="1"/>
          <p:nvPr/>
        </p:nvSpPr>
        <p:spPr>
          <a:xfrm>
            <a:off x="3976306" y="5098061"/>
            <a:ext cx="60669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You had better .....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They had better .....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F0E050-A457-4DDD-BFEC-4F9D1484459E}"/>
              </a:ext>
            </a:extLst>
          </p:cNvPr>
          <p:cNvSpPr txBox="1"/>
          <p:nvPr/>
        </p:nvSpPr>
        <p:spPr>
          <a:xfrm>
            <a:off x="2291861" y="524761"/>
            <a:ext cx="760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Completing item - 15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262A91-CDD2-4965-860A-9BB769C81F58}"/>
              </a:ext>
            </a:extLst>
          </p:cNvPr>
          <p:cNvSpPr txBox="1"/>
          <p:nvPr/>
        </p:nvSpPr>
        <p:spPr>
          <a:xfrm>
            <a:off x="1378852" y="1315193"/>
            <a:ext cx="943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Use of ‘had better’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1B0B82-5F39-4D83-BC1B-B3A6C048A3ED}"/>
              </a:ext>
            </a:extLst>
          </p:cNvPr>
          <p:cNvSpPr txBox="1"/>
          <p:nvPr/>
        </p:nvSpPr>
        <p:spPr>
          <a:xfrm>
            <a:off x="1563075" y="2272231"/>
            <a:ext cx="931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You had better ____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7D634B-86BB-4002-96DC-FB89D552C3F3}"/>
              </a:ext>
            </a:extLst>
          </p:cNvPr>
          <p:cNvSpPr txBox="1"/>
          <p:nvPr/>
        </p:nvSpPr>
        <p:spPr>
          <a:xfrm>
            <a:off x="4351099" y="2261649"/>
            <a:ext cx="449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go.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65D80109-1DD8-4ED9-8DCE-33F570D6D2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571258"/>
              </p:ext>
            </p:extLst>
          </p:nvPr>
        </p:nvGraphicFramePr>
        <p:xfrm>
          <a:off x="286448" y="2014969"/>
          <a:ext cx="11043147" cy="3355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377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6CE4F7-BE99-4803-B116-18044E1F3A63}"/>
              </a:ext>
            </a:extLst>
          </p:cNvPr>
          <p:cNvSpPr txBox="1"/>
          <p:nvPr/>
        </p:nvSpPr>
        <p:spPr>
          <a:xfrm>
            <a:off x="2291861" y="524761"/>
            <a:ext cx="760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Completing item - 16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263C9-9DDA-480E-978B-555EBFB82B36}"/>
              </a:ext>
            </a:extLst>
          </p:cNvPr>
          <p:cNvSpPr txBox="1"/>
          <p:nvPr/>
        </p:nvSpPr>
        <p:spPr>
          <a:xfrm>
            <a:off x="1378852" y="1315193"/>
            <a:ext cx="943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Use of ‘No sooner had ... than’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074CA7-D717-43DD-9815-2D6953803AFF}"/>
              </a:ext>
            </a:extLst>
          </p:cNvPr>
          <p:cNvSpPr txBox="1"/>
          <p:nvPr/>
        </p:nvSpPr>
        <p:spPr>
          <a:xfrm>
            <a:off x="944092" y="2258163"/>
            <a:ext cx="1053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No sooner had he reached the station than 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C3A07-D4C9-40DB-BAF8-7692BA3D7900}"/>
              </a:ext>
            </a:extLst>
          </p:cNvPr>
          <p:cNvSpPr txBox="1"/>
          <p:nvPr/>
        </p:nvSpPr>
        <p:spPr>
          <a:xfrm>
            <a:off x="8782423" y="2247581"/>
            <a:ext cx="449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the train left.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0976997-E446-47E8-8D93-618FD57F67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683168"/>
              </p:ext>
            </p:extLst>
          </p:nvPr>
        </p:nvGraphicFramePr>
        <p:xfrm>
          <a:off x="511529" y="2982369"/>
          <a:ext cx="11043148" cy="285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48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713</Words>
  <Application>Microsoft Office PowerPoint</Application>
  <PresentationFormat>Widescreen</PresentationFormat>
  <Paragraphs>110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Jahangir Alam</dc:creator>
  <cp:lastModifiedBy>Jahangir Alam</cp:lastModifiedBy>
  <cp:revision>776</cp:revision>
  <dcterms:created xsi:type="dcterms:W3CDTF">2019-11-22T13:16:08Z</dcterms:created>
  <dcterms:modified xsi:type="dcterms:W3CDTF">2019-11-25T23:25:31Z</dcterms:modified>
</cp:coreProperties>
</file>