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7" r:id="rId2"/>
    <p:sldId id="297" r:id="rId3"/>
    <p:sldId id="272" r:id="rId4"/>
    <p:sldId id="301" r:id="rId5"/>
    <p:sldId id="302" r:id="rId6"/>
    <p:sldId id="303" r:id="rId7"/>
    <p:sldId id="320" r:id="rId8"/>
    <p:sldId id="321" r:id="rId9"/>
    <p:sldId id="326" r:id="rId10"/>
    <p:sldId id="322" r:id="rId11"/>
    <p:sldId id="324" r:id="rId12"/>
    <p:sldId id="327" r:id="rId13"/>
    <p:sldId id="328" r:id="rId14"/>
    <p:sldId id="329" r:id="rId15"/>
    <p:sldId id="315" r:id="rId16"/>
    <p:sldId id="317" r:id="rId17"/>
    <p:sldId id="330" r:id="rId18"/>
    <p:sldId id="318" r:id="rId19"/>
    <p:sldId id="319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1A4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682" autoAdjust="0"/>
  </p:normalViewPr>
  <p:slideViewPr>
    <p:cSldViewPr snapToGrid="0">
      <p:cViewPr varScale="1">
        <p:scale>
          <a:sx n="61" d="100"/>
          <a:sy n="61" d="100"/>
        </p:scale>
        <p:origin x="-84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377531-614B-442E-83F8-C92479788AF8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2521-F4E6-4DDF-A872-7579726E6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05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845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26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9701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946541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818903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815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775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444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418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8192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4594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7228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7884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324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463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5431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65DE5-78C5-402D-B77D-6FB408CEF07A}" type="datetimeFigureOut">
              <a:rPr lang="en-US" smtClean="0"/>
              <a:pPr/>
              <a:t>11/25/2019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A7B757-05AF-4DF5-A3DC-8590F8EF0F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2801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14500" y="148659"/>
            <a:ext cx="7810500" cy="1862048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11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2010707"/>
            <a:ext cx="7809510" cy="46632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2935873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900507" y="391947"/>
            <a:ext cx="7205393" cy="978501"/>
          </a:xfrm>
          <a:prstGeom prst="roundRect">
            <a:avLst/>
          </a:prstGeom>
          <a:solidFill>
            <a:schemeClr val="accent5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66059" y="1686524"/>
            <a:ext cx="10109857" cy="4476770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বিবেক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বিচার-বুদ্ধি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ন্যায়বোধ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ভঙ্গ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শাস্তির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মুখোমুখি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1" algn="just"/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দুঃখী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1" algn="just"/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ভিক্ষুককে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ভিক্ষা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1" algn="just"/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অসুস্থ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ব্যক্তিকে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সহযোগিতা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6306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71138" y="902581"/>
            <a:ext cx="5462194" cy="978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231077" y="2185284"/>
            <a:ext cx="8542315" cy="3740499"/>
          </a:xfrm>
          <a:prstGeom prst="round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রাষ্ট্রকর্তৃক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স্বীকৃত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বলবৎকৃত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অধিকারকে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অধিকারসমূহ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ভঙ্গ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শাস্তির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বিধান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রয়েছে</a:t>
            </a:r>
            <a:r>
              <a:rPr lang="en-US" sz="4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8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91158" y="380073"/>
            <a:ext cx="5189062" cy="72433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85486" y="1247141"/>
            <a:ext cx="6788497" cy="1994822"/>
          </a:xfrm>
          <a:prstGeom prst="round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সম্পত্তির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আশ্রয়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মতপ্রকাশের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চলাফেরার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91158" y="3705162"/>
            <a:ext cx="5189062" cy="724334"/>
          </a:xfrm>
          <a:prstGeom prst="roundRect">
            <a:avLst/>
          </a:prstGeom>
          <a:solidFill>
            <a:schemeClr val="accent4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12355" y="4572230"/>
            <a:ext cx="7746667" cy="199482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ভোট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দানের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নির্বাচিত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সমালোচনা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আবেদন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চাকরি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লাভের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32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91158" y="380073"/>
            <a:ext cx="5189062" cy="72433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41103" y="1247141"/>
            <a:ext cx="7797901" cy="1994822"/>
          </a:xfrm>
          <a:prstGeom prst="round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কর্মের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উপযুক্ত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পারিশ্রমের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শ্রমিক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সংঘ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বার্ধক্য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অক্ষমতার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791158" y="3586412"/>
            <a:ext cx="5189062" cy="724334"/>
          </a:xfrm>
          <a:prstGeom prst="roundRect">
            <a:avLst/>
          </a:prstGeom>
          <a:solidFill>
            <a:schemeClr val="accent4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12355" y="4453480"/>
            <a:ext cx="7746667" cy="199482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নাগিরকগণ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স্বাধীনভাবে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লালন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অধিকারকে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সংবিধানে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41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অনুচ্ছেদ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নিশ্চিত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389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91158" y="380073"/>
            <a:ext cx="5189062" cy="724334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09368" y="1925567"/>
            <a:ext cx="8406580" cy="1994822"/>
          </a:xfrm>
          <a:prstGeom prst="round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নাগরিকদের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ভাষা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সাহিত্য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সংস্কৃতি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নির্বিঘ্নে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চর্চা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লালন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পরিচর্যার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455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06551" y="651223"/>
            <a:ext cx="4772216" cy="97850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b="1" dirty="0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000" b="1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31520" y="2152357"/>
            <a:ext cx="10126980" cy="3699803"/>
          </a:xfrm>
          <a:prstGeom prst="roundRect">
            <a:avLst/>
          </a:prstGeom>
          <a:solidFill>
            <a:schemeClr val="accent2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>
              <a:buFont typeface="Wingdings" panose="05000000000000000000" pitchFamily="2" charset="2"/>
              <a:buChar char="Ø"/>
            </a:pP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কী? 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bn-BD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অধিকারের বৈশিষ্ট্যসমূহ কী কী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7691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790631" y="874215"/>
            <a:ext cx="5714737" cy="1346471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29674" y="2543359"/>
            <a:ext cx="9550400" cy="266727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</a:t>
            </a:r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রের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64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4049" y="773723"/>
            <a:ext cx="5838092" cy="132343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সারসংক্ষেপ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5974" y="2604266"/>
            <a:ext cx="10441858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অধিকারের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ধারণা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,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অধিকারের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বৈশিষ্ট্যসমূহ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শ্রেণি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বিভাগ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।  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104356" y="874215"/>
            <a:ext cx="5714737" cy="1346471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8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63762" y="2581623"/>
            <a:ext cx="10995927" cy="3367915"/>
          </a:xfrm>
          <a:prstGeom prst="roundRect">
            <a:avLst/>
          </a:prstGeom>
          <a:solidFill>
            <a:schemeClr val="tx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43000" indent="-1143000">
              <a:buFont typeface="Wingdings" panose="05000000000000000000" pitchFamily="2" charset="2"/>
              <a:buChar char="Ø"/>
            </a:pPr>
            <a:r>
              <a:rPr lang="en-US" sz="5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 জন্য </a:t>
            </a:r>
            <a:r>
              <a:rPr lang="bn-BD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কেন প্রয়োজন?</a:t>
            </a:r>
          </a:p>
          <a:p>
            <a:pPr marL="1143000" indent="-1143000">
              <a:buFont typeface="Wingdings" panose="05000000000000000000" pitchFamily="2" charset="2"/>
              <a:buChar char="Ø"/>
            </a:pPr>
            <a:r>
              <a:rPr lang="bn-BD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 ভোগ করতে হলে কি করতে হয়? </a:t>
            </a:r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627986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98747" y="874215"/>
            <a:ext cx="5714737" cy="1346471"/>
          </a:xfrm>
          <a:prstGeom prst="roundRect">
            <a:avLst/>
          </a:prstGeom>
          <a:solidFill>
            <a:schemeClr val="tx2">
              <a:lumMod val="75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7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76775" y="2688501"/>
            <a:ext cx="9903656" cy="2826928"/>
          </a:xfrm>
          <a:prstGeom prst="round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বিভিন্ন রকম অধিকারের বর্ণনা দাও। </a:t>
            </a:r>
            <a:endParaRPr lang="en-U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4676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1165" y="344296"/>
            <a:ext cx="3692235" cy="1107996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GB" sz="6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79813" y="3785280"/>
            <a:ext cx="5272644" cy="240835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bn-IN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হাবিবুর রহমান </a:t>
            </a:r>
            <a:r>
              <a:rPr lang="en-US" sz="1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11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রাষ্ট্রবিজ্ঞান</a:t>
            </a:r>
            <a:r>
              <a:rPr lang="en-US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কুশিয়ারা ডিগ্রি </a:t>
            </a:r>
            <a:r>
              <a:rPr lang="en-US" sz="3200" b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2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গোলাপগঞ্জ, সিলেট।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GB" sz="105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9199" y="3807844"/>
            <a:ext cx="4590474" cy="262858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পৌরনীতি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সুশাসন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bn-BD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৫ম 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		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60 </a:t>
            </a:r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3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	25/11/2019</a:t>
            </a:r>
            <a:endParaRPr lang="en-GB" sz="1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442" y="505537"/>
            <a:ext cx="2723408" cy="27234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965135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1140438" y="219075"/>
            <a:ext cx="7772400" cy="1981200"/>
          </a:xfrm>
          <a:prstGeom prst="horizontalScrol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TextBox 2"/>
          <p:cNvSpPr txBox="1"/>
          <p:nvPr/>
        </p:nvSpPr>
        <p:spPr>
          <a:xfrm>
            <a:off x="1750038" y="676275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72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03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038" y="2276475"/>
            <a:ext cx="7543800" cy="43624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6101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969660" y="0"/>
            <a:ext cx="5122800" cy="978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পূর্বজ্ঞান</a:t>
            </a:r>
            <a:r>
              <a:rPr lang="en-US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যাছাই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27356"/>
            <a:ext cx="5515897" cy="538609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sz="34400" dirty="0"/>
          </a:p>
        </p:txBody>
      </p:sp>
      <p:sp>
        <p:nvSpPr>
          <p:cNvPr id="5" name="TextBox 4"/>
          <p:cNvSpPr txBox="1"/>
          <p:nvPr/>
        </p:nvSpPr>
        <p:spPr>
          <a:xfrm>
            <a:off x="5633884" y="1401098"/>
            <a:ext cx="5515897" cy="538609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wrap="square" rtlCol="0">
            <a:spAutoFit/>
          </a:bodyPr>
          <a:lstStyle/>
          <a:p>
            <a:endParaRPr lang="en-US" sz="34400" dirty="0"/>
          </a:p>
        </p:txBody>
      </p:sp>
    </p:spTree>
    <p:extLst>
      <p:ext uri="{BB962C8B-B14F-4D97-AF65-F5344CB8AC3E}">
        <p14:creationId xmlns="" xmlns:p14="http://schemas.microsoft.com/office/powerpoint/2010/main" val="921005370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71611" y="589042"/>
            <a:ext cx="5846493" cy="978501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30200" y="2059108"/>
            <a:ext cx="9977581" cy="3926055"/>
          </a:xfrm>
          <a:prstGeom prst="roundRect">
            <a:avLst/>
          </a:prstGeom>
          <a:solidFill>
            <a:schemeClr val="accent4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9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8166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63833" y="534390"/>
            <a:ext cx="5296395" cy="1389413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9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685801" y="2113371"/>
            <a:ext cx="9788235" cy="3990545"/>
          </a:xfrm>
          <a:prstGeom prst="roundRect">
            <a:avLst/>
          </a:prstGeom>
          <a:solidFill>
            <a:schemeClr val="accent3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 বলতে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নাগরিকের বিভিন্ন অধিকার সম্পর্কে </a:t>
            </a:r>
            <a:r>
              <a:rPr lang="bn-I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36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বৈশিষ্ট্যসমূহ </a:t>
            </a:r>
            <a:r>
              <a:rPr lang="bn-IN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</a:t>
            </a:r>
            <a:r>
              <a:rPr lang="bn-BD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পারবে। </a:t>
            </a: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3872026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75226" y="479765"/>
            <a:ext cx="4220893" cy="97850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35774" y="1711237"/>
            <a:ext cx="9415648" cy="1847768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5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নাগরিক</a:t>
            </a:r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5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endParaRPr lang="en-US" sz="5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05640" y="3811977"/>
            <a:ext cx="10675916" cy="238694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just">
              <a:buFont typeface="Wingdings" panose="05000000000000000000" pitchFamily="2" charset="2"/>
              <a:buChar char="q"/>
            </a:pP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ব্যক্তির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4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উপভোগের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ব্যক্তিত্বের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ঘটে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6811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310988" y="339001"/>
            <a:ext cx="5490855" cy="978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প্রামাণ্য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68136" y="1715159"/>
            <a:ext cx="11376560" cy="4555012"/>
          </a:xfrm>
          <a:prstGeom prst="round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লাস্কি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0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সুযোগ</a:t>
            </a:r>
            <a:r>
              <a:rPr lang="en-US" sz="40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সুবিধা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মানুষকে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ব্যক্তিত্বের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পূর্ণবিকাশ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উপলব্ধি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40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।’</a:t>
            </a:r>
          </a:p>
        </p:txBody>
      </p:sp>
    </p:spTree>
    <p:extLst>
      <p:ext uri="{BB962C8B-B14F-4D97-AF65-F5344CB8AC3E}">
        <p14:creationId xmlns="" xmlns:p14="http://schemas.microsoft.com/office/powerpoint/2010/main" val="1786468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951019" y="422129"/>
            <a:ext cx="5490855" cy="978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অধিকারের</a:t>
            </a:r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বৈশিষ্ট্যঃ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13757" y="2012041"/>
            <a:ext cx="5474524" cy="3640612"/>
          </a:xfrm>
          <a:prstGeom prst="round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সমাজ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কর্তৃক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সৃষ্ট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807035" y="2012041"/>
            <a:ext cx="5474524" cy="36406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কর্তব্যের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সমান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পরিবর্তনশীল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782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0507" y="142569"/>
            <a:ext cx="7205393" cy="97850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708564" y="2422796"/>
            <a:ext cx="3340921" cy="878545"/>
          </a:xfrm>
          <a:prstGeom prst="roundRect">
            <a:avLst/>
          </a:prstGeom>
          <a:solidFill>
            <a:schemeClr val="accent1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6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6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661068" y="2399050"/>
            <a:ext cx="3551709" cy="961668"/>
          </a:xfrm>
          <a:prstGeom prst="roundRect">
            <a:avLst/>
          </a:prstGeom>
          <a:solidFill>
            <a:schemeClr val="accent4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আইনগত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3" name="Straight Arrow Connector 12"/>
          <p:cNvCxnSpPr>
            <a:stCxn id="4" idx="2"/>
          </p:cNvCxnSpPr>
          <p:nvPr/>
        </p:nvCxnSpPr>
        <p:spPr>
          <a:xfrm flipH="1">
            <a:off x="5503203" y="1121070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2261237" y="1750463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260850" y="1745673"/>
            <a:ext cx="624188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507658" y="1750463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8507658" y="3365507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1263702" y="3994900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258789" y="3994900"/>
            <a:ext cx="928650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3662518" y="3994900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096960" y="3994900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8293895" y="3994900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0550207" y="3994900"/>
            <a:ext cx="1" cy="6246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542314" y="4690983"/>
            <a:ext cx="1552285" cy="1222929"/>
          </a:xfrm>
          <a:prstGeom prst="roundRect">
            <a:avLst/>
          </a:prstGeom>
          <a:solidFill>
            <a:schemeClr val="accent4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সামাজিক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10503" y="4690983"/>
            <a:ext cx="1777916" cy="1222929"/>
          </a:xfrm>
          <a:prstGeom prst="roundRect">
            <a:avLst/>
          </a:prstGeom>
          <a:solidFill>
            <a:srgbClr val="92D05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রাজনৈতিক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177642" y="4690983"/>
            <a:ext cx="1690837" cy="1222929"/>
          </a:xfrm>
          <a:prstGeom prst="roundRect">
            <a:avLst/>
          </a:prstGeom>
          <a:solidFill>
            <a:srgbClr val="00B0F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25004" y="4690983"/>
            <a:ext cx="1552285" cy="1222929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ধর্মীয়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9733815" y="4690983"/>
            <a:ext cx="1682914" cy="1222929"/>
          </a:xfrm>
          <a:prstGeom prst="roundRect">
            <a:avLst/>
          </a:prstGeom>
          <a:solidFill>
            <a:srgbClr val="FFFF00"/>
          </a:solidFill>
          <a:ln w="38100">
            <a:solidFill>
              <a:srgbClr val="00206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সাংস্কৃতিক</a:t>
            </a:r>
            <a:r>
              <a:rPr lang="en-US" sz="2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অধিকার</a:t>
            </a:r>
            <a:endParaRPr lang="en-US" sz="2400" b="1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158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645</TotalTime>
  <Words>351</Words>
  <Application>Microsoft Office PowerPoint</Application>
  <PresentationFormat>Custom</PresentationFormat>
  <Paragraphs>68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User</cp:lastModifiedBy>
  <cp:revision>339</cp:revision>
  <dcterms:created xsi:type="dcterms:W3CDTF">2014-03-22T03:40:55Z</dcterms:created>
  <dcterms:modified xsi:type="dcterms:W3CDTF">2019-11-24T18:57:07Z</dcterms:modified>
</cp:coreProperties>
</file>