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7" r:id="rId2"/>
    <p:sldId id="276" r:id="rId3"/>
    <p:sldId id="280" r:id="rId4"/>
    <p:sldId id="259" r:id="rId5"/>
    <p:sldId id="260" r:id="rId6"/>
    <p:sldId id="262" r:id="rId7"/>
    <p:sldId id="277" r:id="rId8"/>
    <p:sldId id="261" r:id="rId9"/>
    <p:sldId id="263" r:id="rId10"/>
    <p:sldId id="279" r:id="rId11"/>
    <p:sldId id="264" r:id="rId12"/>
    <p:sldId id="265" r:id="rId13"/>
    <p:sldId id="278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24CEEF-FA42-4461-B255-821AC80B3ACA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79F311E-8360-4475-8F06-B61F7A77FB6B}">
      <dgm:prSet phldrT="[Text]"/>
      <dgm:spPr>
        <a:solidFill>
          <a:srgbClr val="C00000"/>
        </a:solidFill>
      </dgm:spPr>
      <dgm:t>
        <a:bodyPr/>
        <a:lstStyle/>
        <a:p>
          <a:r>
            <a:rPr lang="bn-BD" dirty="0" smtClean="0">
              <a:latin typeface="NikoshBAN" pitchFamily="2" charset="0"/>
              <a:cs typeface="NikoshBAN" pitchFamily="2" charset="0"/>
            </a:rPr>
            <a:t>পরাগায়ন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88A31349-8C3A-4055-BA61-99CB3BDA4764}" type="parTrans" cxnId="{A9A1C2EE-9D1F-4A29-BE2E-5A510F7F875F}">
      <dgm:prSet/>
      <dgm:spPr/>
      <dgm:t>
        <a:bodyPr/>
        <a:lstStyle/>
        <a:p>
          <a:endParaRPr lang="en-US"/>
        </a:p>
      </dgm:t>
    </dgm:pt>
    <dgm:pt modelId="{7D666E8E-3A68-4110-A8C8-9F315EF802C8}" type="sibTrans" cxnId="{A9A1C2EE-9D1F-4A29-BE2E-5A510F7F875F}">
      <dgm:prSet/>
      <dgm:spPr/>
      <dgm:t>
        <a:bodyPr/>
        <a:lstStyle/>
        <a:p>
          <a:endParaRPr lang="en-US"/>
        </a:p>
      </dgm:t>
    </dgm:pt>
    <dgm:pt modelId="{638F56FA-56C6-47EF-92AF-D3BEB25776C7}">
      <dgm:prSet phldrT="[Text]"/>
      <dgm:spPr/>
      <dgm:t>
        <a:bodyPr/>
        <a:lstStyle/>
        <a:p>
          <a:r>
            <a:rPr lang="bn-BD" dirty="0" smtClean="0">
              <a:latin typeface="NikoshBAN" pitchFamily="2" charset="0"/>
              <a:cs typeface="NikoshBAN" pitchFamily="2" charset="0"/>
            </a:rPr>
            <a:t>পর পরাগায়ন 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A2F439F8-FBF1-4017-9B00-5FD864EDB47A}" type="parTrans" cxnId="{40B6A551-CBFB-439F-9864-53D4804741B1}">
      <dgm:prSet/>
      <dgm:spPr/>
      <dgm:t>
        <a:bodyPr/>
        <a:lstStyle/>
        <a:p>
          <a:endParaRPr lang="en-US"/>
        </a:p>
      </dgm:t>
    </dgm:pt>
    <dgm:pt modelId="{AA8D761C-471C-4E9A-8B42-C86868000BD1}" type="sibTrans" cxnId="{40B6A551-CBFB-439F-9864-53D4804741B1}">
      <dgm:prSet/>
      <dgm:spPr/>
      <dgm:t>
        <a:bodyPr/>
        <a:lstStyle/>
        <a:p>
          <a:endParaRPr lang="en-US"/>
        </a:p>
      </dgm:t>
    </dgm:pt>
    <dgm:pt modelId="{DE115AB7-F356-4557-8403-8343A34B2A01}">
      <dgm:prSet phldrT="[Text]"/>
      <dgm:spPr/>
      <dgm:t>
        <a:bodyPr/>
        <a:lstStyle/>
        <a:p>
          <a:r>
            <a:rPr lang="bn-BD" dirty="0" smtClean="0">
              <a:latin typeface="NikoshBAN" pitchFamily="2" charset="0"/>
              <a:cs typeface="NikoshBAN" pitchFamily="2" charset="0"/>
            </a:rPr>
            <a:t>স্বপরাগায়ন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AE110E4C-798C-4DD4-81A7-641AFE0E3257}" type="parTrans" cxnId="{4A5F34BF-C3F6-49A2-AF98-E2C711069F80}">
      <dgm:prSet/>
      <dgm:spPr/>
      <dgm:t>
        <a:bodyPr/>
        <a:lstStyle/>
        <a:p>
          <a:endParaRPr lang="en-US"/>
        </a:p>
      </dgm:t>
    </dgm:pt>
    <dgm:pt modelId="{EDC59F23-9904-4C41-8D22-4F03FC05B10E}" type="sibTrans" cxnId="{4A5F34BF-C3F6-49A2-AF98-E2C711069F80}">
      <dgm:prSet/>
      <dgm:spPr/>
      <dgm:t>
        <a:bodyPr/>
        <a:lstStyle/>
        <a:p>
          <a:endParaRPr lang="en-US"/>
        </a:p>
      </dgm:t>
    </dgm:pt>
    <dgm:pt modelId="{D833784C-6603-4AD5-8FD3-801A546EFD74}" type="pres">
      <dgm:prSet presAssocID="{9524CEEF-FA42-4461-B255-821AC80B3AC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902DB38-F641-47EE-80AC-A84729A292B5}" type="pres">
      <dgm:prSet presAssocID="{179F311E-8360-4475-8F06-B61F7A77FB6B}" presName="centerShape" presStyleLbl="node0" presStyleIdx="0" presStyleCnt="1" custScaleX="185404" custScaleY="185404" custLinFactNeighborX="-1546" custLinFactNeighborY="7185"/>
      <dgm:spPr/>
      <dgm:t>
        <a:bodyPr/>
        <a:lstStyle/>
        <a:p>
          <a:endParaRPr lang="en-US"/>
        </a:p>
      </dgm:t>
    </dgm:pt>
    <dgm:pt modelId="{2E9A47BF-2EF1-4F9A-8AA6-14EA8E86AB13}" type="pres">
      <dgm:prSet presAssocID="{A2F439F8-FBF1-4017-9B00-5FD864EDB47A}" presName="parTrans" presStyleLbl="sibTrans2D1" presStyleIdx="0" presStyleCnt="2"/>
      <dgm:spPr/>
      <dgm:t>
        <a:bodyPr/>
        <a:lstStyle/>
        <a:p>
          <a:endParaRPr lang="en-US"/>
        </a:p>
      </dgm:t>
    </dgm:pt>
    <dgm:pt modelId="{15969A3D-F52C-44EA-AB55-423EB4DD6341}" type="pres">
      <dgm:prSet presAssocID="{A2F439F8-FBF1-4017-9B00-5FD864EDB47A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E4291E3C-CCDE-4F2E-8654-B46AB5FC492B}" type="pres">
      <dgm:prSet presAssocID="{638F56FA-56C6-47EF-92AF-D3BEB25776C7}" presName="node" presStyleLbl="node1" presStyleIdx="0" presStyleCnt="2" custAng="0" custScaleX="224684" custScaleY="185236" custRadScaleRad="130093" custRadScaleInc="1058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40FF06-2882-43F4-8D14-8FBBB32407A4}" type="pres">
      <dgm:prSet presAssocID="{AE110E4C-798C-4DD4-81A7-641AFE0E3257}" presName="parTrans" presStyleLbl="sibTrans2D1" presStyleIdx="1" presStyleCnt="2"/>
      <dgm:spPr/>
      <dgm:t>
        <a:bodyPr/>
        <a:lstStyle/>
        <a:p>
          <a:endParaRPr lang="en-US"/>
        </a:p>
      </dgm:t>
    </dgm:pt>
    <dgm:pt modelId="{22F6BB26-07BE-48FE-985E-C780E6A72C02}" type="pres">
      <dgm:prSet presAssocID="{AE110E4C-798C-4DD4-81A7-641AFE0E3257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A824DC0D-0CF5-4F80-9BD4-1F1D65741A81}" type="pres">
      <dgm:prSet presAssocID="{DE115AB7-F356-4557-8403-8343A34B2A01}" presName="node" presStyleLbl="node1" presStyleIdx="1" presStyleCnt="2" custScaleX="229970" custScaleY="172361" custRadScaleRad="135794" custRadScaleInc="942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B1740BB-7F54-40E7-86DF-1E02F347672B}" type="presOf" srcId="{179F311E-8360-4475-8F06-B61F7A77FB6B}" destId="{5902DB38-F641-47EE-80AC-A84729A292B5}" srcOrd="0" destOrd="0" presId="urn:microsoft.com/office/officeart/2005/8/layout/radial5"/>
    <dgm:cxn modelId="{A9A1C2EE-9D1F-4A29-BE2E-5A510F7F875F}" srcId="{9524CEEF-FA42-4461-B255-821AC80B3ACA}" destId="{179F311E-8360-4475-8F06-B61F7A77FB6B}" srcOrd="0" destOrd="0" parTransId="{88A31349-8C3A-4055-BA61-99CB3BDA4764}" sibTransId="{7D666E8E-3A68-4110-A8C8-9F315EF802C8}"/>
    <dgm:cxn modelId="{5A454D19-6659-4ABB-9055-E4537AF0F57A}" type="presOf" srcId="{A2F439F8-FBF1-4017-9B00-5FD864EDB47A}" destId="{2E9A47BF-2EF1-4F9A-8AA6-14EA8E86AB13}" srcOrd="0" destOrd="0" presId="urn:microsoft.com/office/officeart/2005/8/layout/radial5"/>
    <dgm:cxn modelId="{0F68F74F-706A-417B-A5D7-DE979F3D34A8}" type="presOf" srcId="{AE110E4C-798C-4DD4-81A7-641AFE0E3257}" destId="{22F6BB26-07BE-48FE-985E-C780E6A72C02}" srcOrd="1" destOrd="0" presId="urn:microsoft.com/office/officeart/2005/8/layout/radial5"/>
    <dgm:cxn modelId="{FF99B3B6-42C6-424C-8B3E-9D64896C1B33}" type="presOf" srcId="{638F56FA-56C6-47EF-92AF-D3BEB25776C7}" destId="{E4291E3C-CCDE-4F2E-8654-B46AB5FC492B}" srcOrd="0" destOrd="0" presId="urn:microsoft.com/office/officeart/2005/8/layout/radial5"/>
    <dgm:cxn modelId="{3603C218-CB93-44EA-B25E-FCBB9B980F21}" type="presOf" srcId="{A2F439F8-FBF1-4017-9B00-5FD864EDB47A}" destId="{15969A3D-F52C-44EA-AB55-423EB4DD6341}" srcOrd="1" destOrd="0" presId="urn:microsoft.com/office/officeart/2005/8/layout/radial5"/>
    <dgm:cxn modelId="{F47B597E-D0BD-447E-97FA-B696501E71FF}" type="presOf" srcId="{DE115AB7-F356-4557-8403-8343A34B2A01}" destId="{A824DC0D-0CF5-4F80-9BD4-1F1D65741A81}" srcOrd="0" destOrd="0" presId="urn:microsoft.com/office/officeart/2005/8/layout/radial5"/>
    <dgm:cxn modelId="{6781CB20-BD70-42C8-BA1D-8C29686BA54B}" type="presOf" srcId="{9524CEEF-FA42-4461-B255-821AC80B3ACA}" destId="{D833784C-6603-4AD5-8FD3-801A546EFD74}" srcOrd="0" destOrd="0" presId="urn:microsoft.com/office/officeart/2005/8/layout/radial5"/>
    <dgm:cxn modelId="{40B6A551-CBFB-439F-9864-53D4804741B1}" srcId="{179F311E-8360-4475-8F06-B61F7A77FB6B}" destId="{638F56FA-56C6-47EF-92AF-D3BEB25776C7}" srcOrd="0" destOrd="0" parTransId="{A2F439F8-FBF1-4017-9B00-5FD864EDB47A}" sibTransId="{AA8D761C-471C-4E9A-8B42-C86868000BD1}"/>
    <dgm:cxn modelId="{4A5F34BF-C3F6-49A2-AF98-E2C711069F80}" srcId="{179F311E-8360-4475-8F06-B61F7A77FB6B}" destId="{DE115AB7-F356-4557-8403-8343A34B2A01}" srcOrd="1" destOrd="0" parTransId="{AE110E4C-798C-4DD4-81A7-641AFE0E3257}" sibTransId="{EDC59F23-9904-4C41-8D22-4F03FC05B10E}"/>
    <dgm:cxn modelId="{5559DC0A-48CC-48C0-9800-85A5A7E30BA8}" type="presOf" srcId="{AE110E4C-798C-4DD4-81A7-641AFE0E3257}" destId="{7C40FF06-2882-43F4-8D14-8FBBB32407A4}" srcOrd="0" destOrd="0" presId="urn:microsoft.com/office/officeart/2005/8/layout/radial5"/>
    <dgm:cxn modelId="{AEA34862-7F3D-4F64-86A7-B0A0A77C472B}" type="presParOf" srcId="{D833784C-6603-4AD5-8FD3-801A546EFD74}" destId="{5902DB38-F641-47EE-80AC-A84729A292B5}" srcOrd="0" destOrd="0" presId="urn:microsoft.com/office/officeart/2005/8/layout/radial5"/>
    <dgm:cxn modelId="{2DBBDA95-4733-4702-96D1-D60BD402E422}" type="presParOf" srcId="{D833784C-6603-4AD5-8FD3-801A546EFD74}" destId="{2E9A47BF-2EF1-4F9A-8AA6-14EA8E86AB13}" srcOrd="1" destOrd="0" presId="urn:microsoft.com/office/officeart/2005/8/layout/radial5"/>
    <dgm:cxn modelId="{19467B8D-9586-4C9A-8587-14D8C9E995BD}" type="presParOf" srcId="{2E9A47BF-2EF1-4F9A-8AA6-14EA8E86AB13}" destId="{15969A3D-F52C-44EA-AB55-423EB4DD6341}" srcOrd="0" destOrd="0" presId="urn:microsoft.com/office/officeart/2005/8/layout/radial5"/>
    <dgm:cxn modelId="{AB091150-B077-47B5-84A6-B6ACF9F1D6AB}" type="presParOf" srcId="{D833784C-6603-4AD5-8FD3-801A546EFD74}" destId="{E4291E3C-CCDE-4F2E-8654-B46AB5FC492B}" srcOrd="2" destOrd="0" presId="urn:microsoft.com/office/officeart/2005/8/layout/radial5"/>
    <dgm:cxn modelId="{28E9E0FB-59FB-4A11-ADAB-076310D83556}" type="presParOf" srcId="{D833784C-6603-4AD5-8FD3-801A546EFD74}" destId="{7C40FF06-2882-43F4-8D14-8FBBB32407A4}" srcOrd="3" destOrd="0" presId="urn:microsoft.com/office/officeart/2005/8/layout/radial5"/>
    <dgm:cxn modelId="{576577AA-50B8-4ADE-AC83-64D14F8B143B}" type="presParOf" srcId="{7C40FF06-2882-43F4-8D14-8FBBB32407A4}" destId="{22F6BB26-07BE-48FE-985E-C780E6A72C02}" srcOrd="0" destOrd="0" presId="urn:microsoft.com/office/officeart/2005/8/layout/radial5"/>
    <dgm:cxn modelId="{C56DBEB7-7EC6-4A70-8593-B744D75D34DC}" type="presParOf" srcId="{D833784C-6603-4AD5-8FD3-801A546EFD74}" destId="{A824DC0D-0CF5-4F80-9BD4-1F1D65741A81}" srcOrd="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1D25099-5EDE-4DAC-AA05-F1911DD732B5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F9B50A-3C84-4521-896A-01E4DE686CA8}">
      <dgm:prSet phldrT="[Text]"/>
      <dgm:spPr/>
      <dgm:t>
        <a:bodyPr/>
        <a:lstStyle/>
        <a:p>
          <a:r>
            <a:rPr lang="bn-BD" dirty="0" smtClean="0">
              <a:latin typeface="NikoshBAN" pitchFamily="2" charset="0"/>
              <a:cs typeface="NikoshBAN" pitchFamily="2" charset="0"/>
            </a:rPr>
            <a:t>পরাগায়ন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2BCF0618-537B-49F1-9C56-9C38CA2586F1}" type="parTrans" cxnId="{3BD5ABD5-08D6-41A0-8010-C8625DB7EA21}">
      <dgm:prSet/>
      <dgm:spPr/>
      <dgm:t>
        <a:bodyPr/>
        <a:lstStyle/>
        <a:p>
          <a:endParaRPr lang="en-US"/>
        </a:p>
      </dgm:t>
    </dgm:pt>
    <dgm:pt modelId="{38CF09FC-BCCF-4CB8-8C23-F3BEDEAD05C1}" type="sibTrans" cxnId="{3BD5ABD5-08D6-41A0-8010-C8625DB7EA21}">
      <dgm:prSet/>
      <dgm:spPr/>
      <dgm:t>
        <a:bodyPr/>
        <a:lstStyle/>
        <a:p>
          <a:endParaRPr lang="en-US"/>
        </a:p>
      </dgm:t>
    </dgm:pt>
    <dgm:pt modelId="{C0C834DA-9E9F-4EAD-913B-1F2B339E7A55}">
      <dgm:prSet phldrT="[Text]" custT="1"/>
      <dgm:spPr/>
      <dgm:t>
        <a:bodyPr/>
        <a:lstStyle/>
        <a:p>
          <a:r>
            <a:rPr lang="bn-BD" sz="3600" dirty="0" smtClean="0">
              <a:latin typeface="NikoshBAN" pitchFamily="2" charset="0"/>
              <a:cs typeface="NikoshBAN" pitchFamily="2" charset="0"/>
            </a:rPr>
            <a:t>পতঙ্গ পরাগায়ন</a:t>
          </a:r>
          <a:endParaRPr lang="en-US" sz="3600" dirty="0">
            <a:latin typeface="NikoshBAN" pitchFamily="2" charset="0"/>
            <a:cs typeface="NikoshBAN" pitchFamily="2" charset="0"/>
          </a:endParaRPr>
        </a:p>
      </dgm:t>
    </dgm:pt>
    <dgm:pt modelId="{55CBC066-B859-48FB-9347-033D810FC903}" type="parTrans" cxnId="{FE4E14BF-8DBF-41AF-8C88-D888D1008A5F}">
      <dgm:prSet/>
      <dgm:spPr/>
      <dgm:t>
        <a:bodyPr/>
        <a:lstStyle/>
        <a:p>
          <a:endParaRPr lang="en-US"/>
        </a:p>
      </dgm:t>
    </dgm:pt>
    <dgm:pt modelId="{BFD54952-4CF1-4FFD-A1C3-EF2C26BADF58}" type="sibTrans" cxnId="{FE4E14BF-8DBF-41AF-8C88-D888D1008A5F}">
      <dgm:prSet/>
      <dgm:spPr/>
      <dgm:t>
        <a:bodyPr/>
        <a:lstStyle/>
        <a:p>
          <a:endParaRPr lang="en-US"/>
        </a:p>
      </dgm:t>
    </dgm:pt>
    <dgm:pt modelId="{A5B9474D-F0B0-43C8-A450-B73C611CF090}">
      <dgm:prSet phldrT="[Text]" custT="1"/>
      <dgm:spPr/>
      <dgm:t>
        <a:bodyPr/>
        <a:lstStyle/>
        <a:p>
          <a:r>
            <a:rPr lang="bn-BD" sz="3200" dirty="0" smtClean="0">
              <a:latin typeface="NikoshBAN" pitchFamily="2" charset="0"/>
              <a:cs typeface="NikoshBAN" pitchFamily="2" charset="0"/>
            </a:rPr>
            <a:t>প্রাণী পরাগায়ন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308924F8-DA80-4214-BC9A-4C9C0E928E89}" type="parTrans" cxnId="{0FD3B863-1575-478F-A51F-3C8578CC1A4C}">
      <dgm:prSet/>
      <dgm:spPr/>
      <dgm:t>
        <a:bodyPr/>
        <a:lstStyle/>
        <a:p>
          <a:endParaRPr lang="en-US"/>
        </a:p>
      </dgm:t>
    </dgm:pt>
    <dgm:pt modelId="{0C6BF6A6-4445-4ED2-9B60-49662AB5210B}" type="sibTrans" cxnId="{0FD3B863-1575-478F-A51F-3C8578CC1A4C}">
      <dgm:prSet/>
      <dgm:spPr/>
      <dgm:t>
        <a:bodyPr/>
        <a:lstStyle/>
        <a:p>
          <a:endParaRPr lang="en-US"/>
        </a:p>
      </dgm:t>
    </dgm:pt>
    <dgm:pt modelId="{537FDA51-D8D5-42BA-A9C1-8F8B227F78CC}">
      <dgm:prSet phldrT="[Text]" custT="1"/>
      <dgm:spPr/>
      <dgm:t>
        <a:bodyPr/>
        <a:lstStyle/>
        <a:p>
          <a:r>
            <a:rPr lang="bn-BD" sz="4000" dirty="0" smtClean="0">
              <a:latin typeface="NikoshBAN" pitchFamily="2" charset="0"/>
              <a:cs typeface="NikoshBAN" pitchFamily="2" charset="0"/>
            </a:rPr>
            <a:t>বায়ু পরাগায়ন</a:t>
          </a:r>
          <a:endParaRPr lang="en-US" sz="4000" dirty="0">
            <a:latin typeface="NikoshBAN" pitchFamily="2" charset="0"/>
            <a:cs typeface="NikoshBAN" pitchFamily="2" charset="0"/>
          </a:endParaRPr>
        </a:p>
      </dgm:t>
    </dgm:pt>
    <dgm:pt modelId="{D97E3D9B-E757-4612-ADF7-CE62A87430B9}" type="parTrans" cxnId="{A22C4F22-D1E8-492C-9E12-303EAC19A647}">
      <dgm:prSet/>
      <dgm:spPr/>
      <dgm:t>
        <a:bodyPr/>
        <a:lstStyle/>
        <a:p>
          <a:endParaRPr lang="en-US"/>
        </a:p>
      </dgm:t>
    </dgm:pt>
    <dgm:pt modelId="{B745C9D8-24FB-4A8A-9565-DCB83C2B5BBF}" type="sibTrans" cxnId="{A22C4F22-D1E8-492C-9E12-303EAC19A647}">
      <dgm:prSet/>
      <dgm:spPr/>
      <dgm:t>
        <a:bodyPr/>
        <a:lstStyle/>
        <a:p>
          <a:endParaRPr lang="en-US"/>
        </a:p>
      </dgm:t>
    </dgm:pt>
    <dgm:pt modelId="{0E697F0C-BBC9-42E4-BA38-731271ED218A}">
      <dgm:prSet phldrT="[Text]" custT="1"/>
      <dgm:spPr/>
      <dgm:t>
        <a:bodyPr/>
        <a:lstStyle/>
        <a:p>
          <a:r>
            <a:rPr lang="bn-BD" sz="3600" dirty="0" smtClean="0">
              <a:latin typeface="NikoshBAN" pitchFamily="2" charset="0"/>
              <a:cs typeface="NikoshBAN" pitchFamily="2" charset="0"/>
            </a:rPr>
            <a:t>পানি পরাগায়ন</a:t>
          </a:r>
          <a:endParaRPr lang="en-US" sz="3600" dirty="0">
            <a:latin typeface="NikoshBAN" pitchFamily="2" charset="0"/>
            <a:cs typeface="NikoshBAN" pitchFamily="2" charset="0"/>
          </a:endParaRPr>
        </a:p>
      </dgm:t>
    </dgm:pt>
    <dgm:pt modelId="{B8F8572F-FAD3-4A1A-B754-EB1F929C83C2}" type="parTrans" cxnId="{21291B4E-91EE-4421-A356-2A5658DD7292}">
      <dgm:prSet/>
      <dgm:spPr/>
      <dgm:t>
        <a:bodyPr/>
        <a:lstStyle/>
        <a:p>
          <a:endParaRPr lang="en-US"/>
        </a:p>
      </dgm:t>
    </dgm:pt>
    <dgm:pt modelId="{CCE70D1C-4346-47F8-B939-A3B2C29EEB0F}" type="sibTrans" cxnId="{21291B4E-91EE-4421-A356-2A5658DD7292}">
      <dgm:prSet/>
      <dgm:spPr/>
      <dgm:t>
        <a:bodyPr/>
        <a:lstStyle/>
        <a:p>
          <a:endParaRPr lang="en-US"/>
        </a:p>
      </dgm:t>
    </dgm:pt>
    <dgm:pt modelId="{F1A2F64E-4C03-444F-A6F5-8DCA5322C48E}" type="pres">
      <dgm:prSet presAssocID="{31D25099-5EDE-4DAC-AA05-F1911DD732B5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37D2B2E-AEEB-45D1-A2B0-61F386757864}" type="pres">
      <dgm:prSet presAssocID="{0CF9B50A-3C84-4521-896A-01E4DE686CA8}" presName="centerShape" presStyleLbl="node0" presStyleIdx="0" presStyleCnt="1" custScaleX="175704" custScaleY="158464" custLinFactNeighborX="3908"/>
      <dgm:spPr/>
      <dgm:t>
        <a:bodyPr/>
        <a:lstStyle/>
        <a:p>
          <a:endParaRPr lang="en-US"/>
        </a:p>
      </dgm:t>
    </dgm:pt>
    <dgm:pt modelId="{2F2668AC-36CA-4CE6-AA84-F4EEC10844EB}" type="pres">
      <dgm:prSet presAssocID="{55CBC066-B859-48FB-9347-033D810FC903}" presName="Name9" presStyleLbl="parChTrans1D2" presStyleIdx="0" presStyleCnt="4"/>
      <dgm:spPr/>
      <dgm:t>
        <a:bodyPr/>
        <a:lstStyle/>
        <a:p>
          <a:endParaRPr lang="en-US"/>
        </a:p>
      </dgm:t>
    </dgm:pt>
    <dgm:pt modelId="{8251C3B5-3249-44E3-8C17-088ED036AFE3}" type="pres">
      <dgm:prSet presAssocID="{55CBC066-B859-48FB-9347-033D810FC903}" presName="connTx" presStyleLbl="parChTrans1D2" presStyleIdx="0" presStyleCnt="4"/>
      <dgm:spPr/>
      <dgm:t>
        <a:bodyPr/>
        <a:lstStyle/>
        <a:p>
          <a:endParaRPr lang="en-US"/>
        </a:p>
      </dgm:t>
    </dgm:pt>
    <dgm:pt modelId="{C9A042BA-0BF1-431F-99FB-2C60F2C894D1}" type="pres">
      <dgm:prSet presAssocID="{C0C834DA-9E9F-4EAD-913B-1F2B339E7A55}" presName="node" presStyleLbl="node1" presStyleIdx="0" presStyleCnt="4" custScaleX="200175" custScaleY="927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A36C11-C14E-4829-8F39-EA3B2C08E1B2}" type="pres">
      <dgm:prSet presAssocID="{308924F8-DA80-4214-BC9A-4C9C0E928E89}" presName="Name9" presStyleLbl="parChTrans1D2" presStyleIdx="1" presStyleCnt="4"/>
      <dgm:spPr/>
      <dgm:t>
        <a:bodyPr/>
        <a:lstStyle/>
        <a:p>
          <a:endParaRPr lang="en-US"/>
        </a:p>
      </dgm:t>
    </dgm:pt>
    <dgm:pt modelId="{C1F6F266-1472-4354-8C24-0E0978061262}" type="pres">
      <dgm:prSet presAssocID="{308924F8-DA80-4214-BC9A-4C9C0E928E89}" presName="connTx" presStyleLbl="parChTrans1D2" presStyleIdx="1" presStyleCnt="4"/>
      <dgm:spPr/>
      <dgm:t>
        <a:bodyPr/>
        <a:lstStyle/>
        <a:p>
          <a:endParaRPr lang="en-US"/>
        </a:p>
      </dgm:t>
    </dgm:pt>
    <dgm:pt modelId="{1845F5DB-CE6F-4F57-8BB1-0CE35021ED7F}" type="pres">
      <dgm:prSet presAssocID="{A5B9474D-F0B0-43C8-A450-B73C611CF090}" presName="node" presStyleLbl="node1" presStyleIdx="1" presStyleCnt="4" custScaleX="159448" custRadScaleRad="139746" custRadScaleInc="7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F5E6C2-7062-4F01-98A7-0F66F6900255}" type="pres">
      <dgm:prSet presAssocID="{D97E3D9B-E757-4612-ADF7-CE62A87430B9}" presName="Name9" presStyleLbl="parChTrans1D2" presStyleIdx="2" presStyleCnt="4"/>
      <dgm:spPr/>
      <dgm:t>
        <a:bodyPr/>
        <a:lstStyle/>
        <a:p>
          <a:endParaRPr lang="en-US"/>
        </a:p>
      </dgm:t>
    </dgm:pt>
    <dgm:pt modelId="{3FE0E7BF-10A6-4956-947E-6896D40BBA69}" type="pres">
      <dgm:prSet presAssocID="{D97E3D9B-E757-4612-ADF7-CE62A87430B9}" presName="connTx" presStyleLbl="parChTrans1D2" presStyleIdx="2" presStyleCnt="4"/>
      <dgm:spPr/>
      <dgm:t>
        <a:bodyPr/>
        <a:lstStyle/>
        <a:p>
          <a:endParaRPr lang="en-US"/>
        </a:p>
      </dgm:t>
    </dgm:pt>
    <dgm:pt modelId="{0BE42FC7-2E50-4F9D-A39A-9E06C9FDA55E}" type="pres">
      <dgm:prSet presAssocID="{537FDA51-D8D5-42BA-A9C1-8F8B227F78CC}" presName="node" presStyleLbl="node1" presStyleIdx="2" presStyleCnt="4" custScaleX="191971" custRadScaleRad="106183" custRadScaleInc="-137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B69669-1470-4257-B3EE-D7A735C702C5}" type="pres">
      <dgm:prSet presAssocID="{B8F8572F-FAD3-4A1A-B754-EB1F929C83C2}" presName="Name9" presStyleLbl="parChTrans1D2" presStyleIdx="3" presStyleCnt="4"/>
      <dgm:spPr/>
      <dgm:t>
        <a:bodyPr/>
        <a:lstStyle/>
        <a:p>
          <a:endParaRPr lang="en-US"/>
        </a:p>
      </dgm:t>
    </dgm:pt>
    <dgm:pt modelId="{3FD72054-84A4-4A5E-A6B2-067FEF97AF6C}" type="pres">
      <dgm:prSet presAssocID="{B8F8572F-FAD3-4A1A-B754-EB1F929C83C2}" presName="connTx" presStyleLbl="parChTrans1D2" presStyleIdx="3" presStyleCnt="4"/>
      <dgm:spPr/>
      <dgm:t>
        <a:bodyPr/>
        <a:lstStyle/>
        <a:p>
          <a:endParaRPr lang="en-US"/>
        </a:p>
      </dgm:t>
    </dgm:pt>
    <dgm:pt modelId="{5E0041D1-CD95-469F-9FEA-9CFD832FB9DE}" type="pres">
      <dgm:prSet presAssocID="{0E697F0C-BBC9-42E4-BA38-731271ED218A}" presName="node" presStyleLbl="node1" presStyleIdx="3" presStyleCnt="4" custScaleX="175879" custRadScaleRad="129863" custRadScaleInc="-22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22C4F22-D1E8-492C-9E12-303EAC19A647}" srcId="{0CF9B50A-3C84-4521-896A-01E4DE686CA8}" destId="{537FDA51-D8D5-42BA-A9C1-8F8B227F78CC}" srcOrd="2" destOrd="0" parTransId="{D97E3D9B-E757-4612-ADF7-CE62A87430B9}" sibTransId="{B745C9D8-24FB-4A8A-9565-DCB83C2B5BBF}"/>
    <dgm:cxn modelId="{58EF7AD3-FE6B-4AE6-8353-39B803261249}" type="presOf" srcId="{31D25099-5EDE-4DAC-AA05-F1911DD732B5}" destId="{F1A2F64E-4C03-444F-A6F5-8DCA5322C48E}" srcOrd="0" destOrd="0" presId="urn:microsoft.com/office/officeart/2005/8/layout/radial1"/>
    <dgm:cxn modelId="{B4148020-592C-4794-B94C-CBEED1472CA8}" type="presOf" srcId="{A5B9474D-F0B0-43C8-A450-B73C611CF090}" destId="{1845F5DB-CE6F-4F57-8BB1-0CE35021ED7F}" srcOrd="0" destOrd="0" presId="urn:microsoft.com/office/officeart/2005/8/layout/radial1"/>
    <dgm:cxn modelId="{97640CEF-6C69-45EB-BFFD-832B8B15F44D}" type="presOf" srcId="{B8F8572F-FAD3-4A1A-B754-EB1F929C83C2}" destId="{3FD72054-84A4-4A5E-A6B2-067FEF97AF6C}" srcOrd="1" destOrd="0" presId="urn:microsoft.com/office/officeart/2005/8/layout/radial1"/>
    <dgm:cxn modelId="{21291B4E-91EE-4421-A356-2A5658DD7292}" srcId="{0CF9B50A-3C84-4521-896A-01E4DE686CA8}" destId="{0E697F0C-BBC9-42E4-BA38-731271ED218A}" srcOrd="3" destOrd="0" parTransId="{B8F8572F-FAD3-4A1A-B754-EB1F929C83C2}" sibTransId="{CCE70D1C-4346-47F8-B939-A3B2C29EEB0F}"/>
    <dgm:cxn modelId="{96B215F1-8175-49C7-AAB9-9807FC9A9F88}" type="presOf" srcId="{0E697F0C-BBC9-42E4-BA38-731271ED218A}" destId="{5E0041D1-CD95-469F-9FEA-9CFD832FB9DE}" srcOrd="0" destOrd="0" presId="urn:microsoft.com/office/officeart/2005/8/layout/radial1"/>
    <dgm:cxn modelId="{49708114-4DD0-42A1-9265-2A8F4F672DBB}" type="presOf" srcId="{0CF9B50A-3C84-4521-896A-01E4DE686CA8}" destId="{037D2B2E-AEEB-45D1-A2B0-61F386757864}" srcOrd="0" destOrd="0" presId="urn:microsoft.com/office/officeart/2005/8/layout/radial1"/>
    <dgm:cxn modelId="{FE4E14BF-8DBF-41AF-8C88-D888D1008A5F}" srcId="{0CF9B50A-3C84-4521-896A-01E4DE686CA8}" destId="{C0C834DA-9E9F-4EAD-913B-1F2B339E7A55}" srcOrd="0" destOrd="0" parTransId="{55CBC066-B859-48FB-9347-033D810FC903}" sibTransId="{BFD54952-4CF1-4FFD-A1C3-EF2C26BADF58}"/>
    <dgm:cxn modelId="{A5D8F417-AB57-4A49-B176-FD4393D1B1A2}" type="presOf" srcId="{308924F8-DA80-4214-BC9A-4C9C0E928E89}" destId="{C1F6F266-1472-4354-8C24-0E0978061262}" srcOrd="1" destOrd="0" presId="urn:microsoft.com/office/officeart/2005/8/layout/radial1"/>
    <dgm:cxn modelId="{0FD3B863-1575-478F-A51F-3C8578CC1A4C}" srcId="{0CF9B50A-3C84-4521-896A-01E4DE686CA8}" destId="{A5B9474D-F0B0-43C8-A450-B73C611CF090}" srcOrd="1" destOrd="0" parTransId="{308924F8-DA80-4214-BC9A-4C9C0E928E89}" sibTransId="{0C6BF6A6-4445-4ED2-9B60-49662AB5210B}"/>
    <dgm:cxn modelId="{80246A02-D269-4A3D-9E16-F5388CEB4EC9}" type="presOf" srcId="{55CBC066-B859-48FB-9347-033D810FC903}" destId="{8251C3B5-3249-44E3-8C17-088ED036AFE3}" srcOrd="1" destOrd="0" presId="urn:microsoft.com/office/officeart/2005/8/layout/radial1"/>
    <dgm:cxn modelId="{4ADA72ED-B4E7-48D6-AB30-768EDC58033B}" type="presOf" srcId="{D97E3D9B-E757-4612-ADF7-CE62A87430B9}" destId="{02F5E6C2-7062-4F01-98A7-0F66F6900255}" srcOrd="0" destOrd="0" presId="urn:microsoft.com/office/officeart/2005/8/layout/radial1"/>
    <dgm:cxn modelId="{4F6426FE-4534-4C92-8090-F510695269A6}" type="presOf" srcId="{D97E3D9B-E757-4612-ADF7-CE62A87430B9}" destId="{3FE0E7BF-10A6-4956-947E-6896D40BBA69}" srcOrd="1" destOrd="0" presId="urn:microsoft.com/office/officeart/2005/8/layout/radial1"/>
    <dgm:cxn modelId="{58BEE9E4-2F54-46A5-A135-EACF7770A164}" type="presOf" srcId="{537FDA51-D8D5-42BA-A9C1-8F8B227F78CC}" destId="{0BE42FC7-2E50-4F9D-A39A-9E06C9FDA55E}" srcOrd="0" destOrd="0" presId="urn:microsoft.com/office/officeart/2005/8/layout/radial1"/>
    <dgm:cxn modelId="{8753AF39-EE30-4F4C-AAAF-4F9E1CBC6C57}" type="presOf" srcId="{B8F8572F-FAD3-4A1A-B754-EB1F929C83C2}" destId="{89B69669-1470-4257-B3EE-D7A735C702C5}" srcOrd="0" destOrd="0" presId="urn:microsoft.com/office/officeart/2005/8/layout/radial1"/>
    <dgm:cxn modelId="{3BD5ABD5-08D6-41A0-8010-C8625DB7EA21}" srcId="{31D25099-5EDE-4DAC-AA05-F1911DD732B5}" destId="{0CF9B50A-3C84-4521-896A-01E4DE686CA8}" srcOrd="0" destOrd="0" parTransId="{2BCF0618-537B-49F1-9C56-9C38CA2586F1}" sibTransId="{38CF09FC-BCCF-4CB8-8C23-F3BEDEAD05C1}"/>
    <dgm:cxn modelId="{59669FE4-AEC5-46FE-BDD8-6D0F209E71DA}" type="presOf" srcId="{C0C834DA-9E9F-4EAD-913B-1F2B339E7A55}" destId="{C9A042BA-0BF1-431F-99FB-2C60F2C894D1}" srcOrd="0" destOrd="0" presId="urn:microsoft.com/office/officeart/2005/8/layout/radial1"/>
    <dgm:cxn modelId="{9320AE90-D249-4D21-8505-7BB772133DDA}" type="presOf" srcId="{308924F8-DA80-4214-BC9A-4C9C0E928E89}" destId="{AFA36C11-C14E-4829-8F39-EA3B2C08E1B2}" srcOrd="0" destOrd="0" presId="urn:microsoft.com/office/officeart/2005/8/layout/radial1"/>
    <dgm:cxn modelId="{8D945C74-0C3E-4EBD-A0DC-B6888F3FE147}" type="presOf" srcId="{55CBC066-B859-48FB-9347-033D810FC903}" destId="{2F2668AC-36CA-4CE6-AA84-F4EEC10844EB}" srcOrd="0" destOrd="0" presId="urn:microsoft.com/office/officeart/2005/8/layout/radial1"/>
    <dgm:cxn modelId="{F62FFF22-E336-449F-B9D9-CA8DCBB72AD4}" type="presParOf" srcId="{F1A2F64E-4C03-444F-A6F5-8DCA5322C48E}" destId="{037D2B2E-AEEB-45D1-A2B0-61F386757864}" srcOrd="0" destOrd="0" presId="urn:microsoft.com/office/officeart/2005/8/layout/radial1"/>
    <dgm:cxn modelId="{39647088-C47B-4068-9F33-547BCC87A9F4}" type="presParOf" srcId="{F1A2F64E-4C03-444F-A6F5-8DCA5322C48E}" destId="{2F2668AC-36CA-4CE6-AA84-F4EEC10844EB}" srcOrd="1" destOrd="0" presId="urn:microsoft.com/office/officeart/2005/8/layout/radial1"/>
    <dgm:cxn modelId="{9A94AC79-B4C4-4D67-BA1D-16CE5B421CD8}" type="presParOf" srcId="{2F2668AC-36CA-4CE6-AA84-F4EEC10844EB}" destId="{8251C3B5-3249-44E3-8C17-088ED036AFE3}" srcOrd="0" destOrd="0" presId="urn:microsoft.com/office/officeart/2005/8/layout/radial1"/>
    <dgm:cxn modelId="{1788F94C-5680-4E0F-91D1-9334AD45E1E1}" type="presParOf" srcId="{F1A2F64E-4C03-444F-A6F5-8DCA5322C48E}" destId="{C9A042BA-0BF1-431F-99FB-2C60F2C894D1}" srcOrd="2" destOrd="0" presId="urn:microsoft.com/office/officeart/2005/8/layout/radial1"/>
    <dgm:cxn modelId="{74B61C89-160D-4BA2-8E83-86E5D1C45338}" type="presParOf" srcId="{F1A2F64E-4C03-444F-A6F5-8DCA5322C48E}" destId="{AFA36C11-C14E-4829-8F39-EA3B2C08E1B2}" srcOrd="3" destOrd="0" presId="urn:microsoft.com/office/officeart/2005/8/layout/radial1"/>
    <dgm:cxn modelId="{0BE4A9AE-45E9-48D9-BFE6-99A652286E7A}" type="presParOf" srcId="{AFA36C11-C14E-4829-8F39-EA3B2C08E1B2}" destId="{C1F6F266-1472-4354-8C24-0E0978061262}" srcOrd="0" destOrd="0" presId="urn:microsoft.com/office/officeart/2005/8/layout/radial1"/>
    <dgm:cxn modelId="{47DC4AD5-4C49-427C-8FE1-5D2601CC5FC9}" type="presParOf" srcId="{F1A2F64E-4C03-444F-A6F5-8DCA5322C48E}" destId="{1845F5DB-CE6F-4F57-8BB1-0CE35021ED7F}" srcOrd="4" destOrd="0" presId="urn:microsoft.com/office/officeart/2005/8/layout/radial1"/>
    <dgm:cxn modelId="{33AB6B22-989F-44BE-8AF2-22CD12BB34B3}" type="presParOf" srcId="{F1A2F64E-4C03-444F-A6F5-8DCA5322C48E}" destId="{02F5E6C2-7062-4F01-98A7-0F66F6900255}" srcOrd="5" destOrd="0" presId="urn:microsoft.com/office/officeart/2005/8/layout/radial1"/>
    <dgm:cxn modelId="{00156FE7-430B-4052-BA73-DC15899343E7}" type="presParOf" srcId="{02F5E6C2-7062-4F01-98A7-0F66F6900255}" destId="{3FE0E7BF-10A6-4956-947E-6896D40BBA69}" srcOrd="0" destOrd="0" presId="urn:microsoft.com/office/officeart/2005/8/layout/radial1"/>
    <dgm:cxn modelId="{8E910507-82B9-45F9-8BB9-53B58F6D934E}" type="presParOf" srcId="{F1A2F64E-4C03-444F-A6F5-8DCA5322C48E}" destId="{0BE42FC7-2E50-4F9D-A39A-9E06C9FDA55E}" srcOrd="6" destOrd="0" presId="urn:microsoft.com/office/officeart/2005/8/layout/radial1"/>
    <dgm:cxn modelId="{2BFD686A-7305-4FF2-9784-3D8564569714}" type="presParOf" srcId="{F1A2F64E-4C03-444F-A6F5-8DCA5322C48E}" destId="{89B69669-1470-4257-B3EE-D7A735C702C5}" srcOrd="7" destOrd="0" presId="urn:microsoft.com/office/officeart/2005/8/layout/radial1"/>
    <dgm:cxn modelId="{77C9FFCB-0539-449C-AF7E-2190B8D7D5EA}" type="presParOf" srcId="{89B69669-1470-4257-B3EE-D7A735C702C5}" destId="{3FD72054-84A4-4A5E-A6B2-067FEF97AF6C}" srcOrd="0" destOrd="0" presId="urn:microsoft.com/office/officeart/2005/8/layout/radial1"/>
    <dgm:cxn modelId="{6BB38D38-41FE-46B7-90C1-352D337F2354}" type="presParOf" srcId="{F1A2F64E-4C03-444F-A6F5-8DCA5322C48E}" destId="{5E0041D1-CD95-469F-9FEA-9CFD832FB9DE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02DB38-F641-47EE-80AC-A84729A292B5}">
      <dsp:nvSpPr>
        <dsp:cNvPr id="0" name=""/>
        <dsp:cNvSpPr/>
      </dsp:nvSpPr>
      <dsp:spPr>
        <a:xfrm>
          <a:off x="3046411" y="1331997"/>
          <a:ext cx="2041354" cy="2041354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700" kern="1200" dirty="0" smtClean="0">
              <a:latin typeface="NikoshBAN" pitchFamily="2" charset="0"/>
              <a:cs typeface="NikoshBAN" pitchFamily="2" charset="0"/>
            </a:rPr>
            <a:t>পরাগায়ন</a:t>
          </a:r>
          <a:endParaRPr lang="en-US" sz="3700" kern="1200" dirty="0">
            <a:latin typeface="NikoshBAN" pitchFamily="2" charset="0"/>
            <a:cs typeface="NikoshBAN" pitchFamily="2" charset="0"/>
          </a:endParaRPr>
        </a:p>
      </dsp:txBody>
      <dsp:txXfrm>
        <a:off x="3345360" y="1630946"/>
        <a:ext cx="1443456" cy="1443456"/>
      </dsp:txXfrm>
    </dsp:sp>
    <dsp:sp modelId="{2E9A47BF-2EF1-4F9A-8AA6-14EA8E86AB13}">
      <dsp:nvSpPr>
        <dsp:cNvPr id="0" name=""/>
        <dsp:cNvSpPr/>
      </dsp:nvSpPr>
      <dsp:spPr>
        <a:xfrm rot="10736963">
          <a:off x="4929722" y="2148657"/>
          <a:ext cx="111575" cy="3743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10800000">
        <a:off x="4963191" y="2223220"/>
        <a:ext cx="78103" cy="224610"/>
      </dsp:txXfrm>
    </dsp:sp>
    <dsp:sp modelId="{E4291E3C-CCDE-4F2E-8654-B46AB5FC492B}">
      <dsp:nvSpPr>
        <dsp:cNvPr id="0" name=""/>
        <dsp:cNvSpPr/>
      </dsp:nvSpPr>
      <dsp:spPr>
        <a:xfrm>
          <a:off x="4876805" y="1295390"/>
          <a:ext cx="2473839" cy="20395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700" kern="1200" dirty="0" smtClean="0">
              <a:latin typeface="NikoshBAN" pitchFamily="2" charset="0"/>
              <a:cs typeface="NikoshBAN" pitchFamily="2" charset="0"/>
            </a:rPr>
            <a:t>পর পরাগায়ন </a:t>
          </a:r>
          <a:endParaRPr lang="en-US" sz="3700" kern="1200" dirty="0">
            <a:latin typeface="NikoshBAN" pitchFamily="2" charset="0"/>
            <a:cs typeface="NikoshBAN" pitchFamily="2" charset="0"/>
          </a:endParaRPr>
        </a:p>
      </dsp:txBody>
      <dsp:txXfrm>
        <a:off x="5239090" y="1594068"/>
        <a:ext cx="1749269" cy="1442148"/>
      </dsp:txXfrm>
    </dsp:sp>
    <dsp:sp modelId="{7C40FF06-2882-43F4-8D14-8FBBB32407A4}">
      <dsp:nvSpPr>
        <dsp:cNvPr id="0" name=""/>
        <dsp:cNvSpPr/>
      </dsp:nvSpPr>
      <dsp:spPr>
        <a:xfrm rot="54306">
          <a:off x="3100920" y="2151271"/>
          <a:ext cx="131045" cy="3743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3100922" y="2225830"/>
        <a:ext cx="91732" cy="224610"/>
      </dsp:txXfrm>
    </dsp:sp>
    <dsp:sp modelId="{A824DC0D-0CF5-4F80-9BD4-1F1D65741A81}">
      <dsp:nvSpPr>
        <dsp:cNvPr id="0" name=""/>
        <dsp:cNvSpPr/>
      </dsp:nvSpPr>
      <dsp:spPr>
        <a:xfrm>
          <a:off x="762005" y="1371587"/>
          <a:ext cx="2532039" cy="18977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700" kern="1200" dirty="0" smtClean="0">
              <a:latin typeface="NikoshBAN" pitchFamily="2" charset="0"/>
              <a:cs typeface="NikoshBAN" pitchFamily="2" charset="0"/>
            </a:rPr>
            <a:t>স্বপরাগায়ন</a:t>
          </a:r>
          <a:endParaRPr lang="en-US" sz="3700" kern="1200" dirty="0">
            <a:latin typeface="NikoshBAN" pitchFamily="2" charset="0"/>
            <a:cs typeface="NikoshBAN" pitchFamily="2" charset="0"/>
          </a:endParaRPr>
        </a:p>
      </dsp:txBody>
      <dsp:txXfrm>
        <a:off x="1132814" y="1649506"/>
        <a:ext cx="1790421" cy="13419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7D2B2E-AEEB-45D1-A2B0-61F386757864}">
      <dsp:nvSpPr>
        <dsp:cNvPr id="0" name=""/>
        <dsp:cNvSpPr/>
      </dsp:nvSpPr>
      <dsp:spPr>
        <a:xfrm>
          <a:off x="3200399" y="1666753"/>
          <a:ext cx="2911852" cy="26261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5600" kern="1200" dirty="0" smtClean="0">
              <a:latin typeface="NikoshBAN" pitchFamily="2" charset="0"/>
              <a:cs typeface="NikoshBAN" pitchFamily="2" charset="0"/>
            </a:rPr>
            <a:t>পরাগায়ন</a:t>
          </a:r>
          <a:endParaRPr lang="en-US" sz="5600" kern="1200" dirty="0">
            <a:latin typeface="NikoshBAN" pitchFamily="2" charset="0"/>
            <a:cs typeface="NikoshBAN" pitchFamily="2" charset="0"/>
          </a:endParaRPr>
        </a:p>
      </dsp:txBody>
      <dsp:txXfrm>
        <a:off x="3626830" y="2051343"/>
        <a:ext cx="2058990" cy="1856962"/>
      </dsp:txXfrm>
    </dsp:sp>
    <dsp:sp modelId="{2F2668AC-36CA-4CE6-AA84-F4EEC10844EB}">
      <dsp:nvSpPr>
        <dsp:cNvPr id="0" name=""/>
        <dsp:cNvSpPr/>
      </dsp:nvSpPr>
      <dsp:spPr>
        <a:xfrm rot="15931851">
          <a:off x="4510724" y="1613151"/>
          <a:ext cx="80201" cy="33747"/>
        </a:xfrm>
        <a:custGeom>
          <a:avLst/>
          <a:gdLst/>
          <a:ahLst/>
          <a:cxnLst/>
          <a:rect l="0" t="0" r="0" b="0"/>
          <a:pathLst>
            <a:path>
              <a:moveTo>
                <a:pt x="0" y="16873"/>
              </a:moveTo>
              <a:lnTo>
                <a:pt x="80201" y="168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4548819" y="1628020"/>
        <a:ext cx="4010" cy="4010"/>
      </dsp:txXfrm>
    </dsp:sp>
    <dsp:sp modelId="{C9A042BA-0BF1-431F-99FB-2C60F2C894D1}">
      <dsp:nvSpPr>
        <dsp:cNvPr id="0" name=""/>
        <dsp:cNvSpPr/>
      </dsp:nvSpPr>
      <dsp:spPr>
        <a:xfrm>
          <a:off x="2828976" y="53600"/>
          <a:ext cx="3317397" cy="15369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kern="1200" dirty="0" smtClean="0">
              <a:latin typeface="NikoshBAN" pitchFamily="2" charset="0"/>
              <a:cs typeface="NikoshBAN" pitchFamily="2" charset="0"/>
            </a:rPr>
            <a:t>পতঙ্গ পরাগায়ন</a:t>
          </a:r>
          <a:endParaRPr lang="en-US" sz="3600" kern="1200" dirty="0">
            <a:latin typeface="NikoshBAN" pitchFamily="2" charset="0"/>
            <a:cs typeface="NikoshBAN" pitchFamily="2" charset="0"/>
          </a:endParaRPr>
        </a:p>
      </dsp:txBody>
      <dsp:txXfrm>
        <a:off x="3314798" y="278681"/>
        <a:ext cx="2345753" cy="1086787"/>
      </dsp:txXfrm>
    </dsp:sp>
    <dsp:sp modelId="{AFA36C11-C14E-4829-8F39-EA3B2C08E1B2}">
      <dsp:nvSpPr>
        <dsp:cNvPr id="0" name=""/>
        <dsp:cNvSpPr/>
      </dsp:nvSpPr>
      <dsp:spPr>
        <a:xfrm rot="20163">
          <a:off x="6112220" y="2971694"/>
          <a:ext cx="69611" cy="33747"/>
        </a:xfrm>
        <a:custGeom>
          <a:avLst/>
          <a:gdLst/>
          <a:ahLst/>
          <a:cxnLst/>
          <a:rect l="0" t="0" r="0" b="0"/>
          <a:pathLst>
            <a:path>
              <a:moveTo>
                <a:pt x="0" y="16873"/>
              </a:moveTo>
              <a:lnTo>
                <a:pt x="69611" y="168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145285" y="2986827"/>
        <a:ext cx="3480" cy="3480"/>
      </dsp:txXfrm>
    </dsp:sp>
    <dsp:sp modelId="{1845F5DB-CE6F-4F57-8BB1-0CE35021ED7F}">
      <dsp:nvSpPr>
        <dsp:cNvPr id="0" name=""/>
        <dsp:cNvSpPr/>
      </dsp:nvSpPr>
      <dsp:spPr>
        <a:xfrm>
          <a:off x="6181773" y="2167896"/>
          <a:ext cx="2642450" cy="165724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latin typeface="NikoshBAN" pitchFamily="2" charset="0"/>
              <a:cs typeface="NikoshBAN" pitchFamily="2" charset="0"/>
            </a:rPr>
            <a:t>প্রাণী পরাগায়ন</a:t>
          </a:r>
          <a:endParaRPr lang="en-US" sz="3200" kern="1200" dirty="0">
            <a:latin typeface="NikoshBAN" pitchFamily="2" charset="0"/>
            <a:cs typeface="NikoshBAN" pitchFamily="2" charset="0"/>
          </a:endParaRPr>
        </a:p>
      </dsp:txBody>
      <dsp:txXfrm>
        <a:off x="6568751" y="2410594"/>
        <a:ext cx="1868494" cy="1171852"/>
      </dsp:txXfrm>
    </dsp:sp>
    <dsp:sp modelId="{02F5E6C2-7062-4F01-98A7-0F66F6900255}">
      <dsp:nvSpPr>
        <dsp:cNvPr id="0" name=""/>
        <dsp:cNvSpPr/>
      </dsp:nvSpPr>
      <dsp:spPr>
        <a:xfrm rot="5279469">
          <a:off x="4668347" y="4310590"/>
          <a:ext cx="70492" cy="33747"/>
        </a:xfrm>
        <a:custGeom>
          <a:avLst/>
          <a:gdLst/>
          <a:ahLst/>
          <a:cxnLst/>
          <a:rect l="0" t="0" r="0" b="0"/>
          <a:pathLst>
            <a:path>
              <a:moveTo>
                <a:pt x="0" y="16873"/>
              </a:moveTo>
              <a:lnTo>
                <a:pt x="70492" y="168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701832" y="4325702"/>
        <a:ext cx="3524" cy="3524"/>
      </dsp:txXfrm>
    </dsp:sp>
    <dsp:sp modelId="{0BE42FC7-2E50-4F9D-A39A-9E06C9FDA55E}">
      <dsp:nvSpPr>
        <dsp:cNvPr id="0" name=""/>
        <dsp:cNvSpPr/>
      </dsp:nvSpPr>
      <dsp:spPr>
        <a:xfrm>
          <a:off x="3143170" y="4362551"/>
          <a:ext cx="3181437" cy="165724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000" kern="1200" dirty="0" smtClean="0">
              <a:latin typeface="NikoshBAN" pitchFamily="2" charset="0"/>
              <a:cs typeface="NikoshBAN" pitchFamily="2" charset="0"/>
            </a:rPr>
            <a:t>বায়ু পরাগায়ন</a:t>
          </a:r>
          <a:endParaRPr lang="en-US" sz="4000" kern="1200" dirty="0">
            <a:latin typeface="NikoshBAN" pitchFamily="2" charset="0"/>
            <a:cs typeface="NikoshBAN" pitchFamily="2" charset="0"/>
          </a:endParaRPr>
        </a:p>
      </dsp:txBody>
      <dsp:txXfrm>
        <a:off x="3609081" y="4605249"/>
        <a:ext cx="2249615" cy="1171852"/>
      </dsp:txXfrm>
    </dsp:sp>
    <dsp:sp modelId="{89B69669-1470-4257-B3EE-D7A735C702C5}">
      <dsp:nvSpPr>
        <dsp:cNvPr id="0" name=""/>
        <dsp:cNvSpPr/>
      </dsp:nvSpPr>
      <dsp:spPr>
        <a:xfrm rot="10743361">
          <a:off x="3142745" y="2987413"/>
          <a:ext cx="57900" cy="33747"/>
        </a:xfrm>
        <a:custGeom>
          <a:avLst/>
          <a:gdLst/>
          <a:ahLst/>
          <a:cxnLst/>
          <a:rect l="0" t="0" r="0" b="0"/>
          <a:pathLst>
            <a:path>
              <a:moveTo>
                <a:pt x="0" y="16873"/>
              </a:moveTo>
              <a:lnTo>
                <a:pt x="57900" y="168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170248" y="3002840"/>
        <a:ext cx="2895" cy="2895"/>
      </dsp:txXfrm>
    </dsp:sp>
    <dsp:sp modelId="{5E0041D1-CD95-469F-9FEA-9CFD832FB9DE}">
      <dsp:nvSpPr>
        <dsp:cNvPr id="0" name=""/>
        <dsp:cNvSpPr/>
      </dsp:nvSpPr>
      <dsp:spPr>
        <a:xfrm>
          <a:off x="228608" y="2200143"/>
          <a:ext cx="2914752" cy="165724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kern="1200" dirty="0" smtClean="0">
              <a:latin typeface="NikoshBAN" pitchFamily="2" charset="0"/>
              <a:cs typeface="NikoshBAN" pitchFamily="2" charset="0"/>
            </a:rPr>
            <a:t>পানি পরাগায়ন</a:t>
          </a:r>
          <a:endParaRPr lang="en-US" sz="3600" kern="1200" dirty="0">
            <a:latin typeface="NikoshBAN" pitchFamily="2" charset="0"/>
            <a:cs typeface="NikoshBAN" pitchFamily="2" charset="0"/>
          </a:endParaRPr>
        </a:p>
      </dsp:txBody>
      <dsp:txXfrm>
        <a:off x="655464" y="2442841"/>
        <a:ext cx="2061040" cy="11718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D1D64F-5CBA-471C-9B00-0F8395EF49B6}" type="datetimeFigureOut">
              <a:rPr lang="en-US" smtClean="0"/>
              <a:pPr/>
              <a:t>25-Nov-19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AB652F-4DA8-4518-8F7C-93FD8296B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F3E53C-E606-4B14-B7AE-301BC264CD2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25-Nov-19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25-Nov-19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25-Nov-19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25-Nov-19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gi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z-1-scontent-hkg3-1.xx.fbcdn.net/hphotos-xpl1/v/t1.0-9/12308806_1672746266305191_2632521571408904714_n.jpg?oh=351d3125c31367f9bd7cdd6730c25952&amp;oe=56E06E8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"/>
            <a:ext cx="8839200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8392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3800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bn-BD" sz="9600" dirty="0" smtClean="0">
                <a:solidFill>
                  <a:schemeClr val="accent6"/>
                </a:solidFill>
              </a:rPr>
              <a:t> </a:t>
            </a:r>
            <a:r>
              <a:rPr lang="bn-BD" sz="2400" dirty="0" smtClean="0">
                <a:solidFill>
                  <a:schemeClr val="accent6"/>
                </a:solidFill>
              </a:rPr>
              <a:t> </a:t>
            </a:r>
            <a:endParaRPr lang="en-US" sz="24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04800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পরাগায়ন ২ প্রকার ---------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3" name="Diagram 2"/>
          <p:cNvGraphicFramePr/>
          <p:nvPr/>
        </p:nvGraphicFramePr>
        <p:xfrm>
          <a:off x="457200" y="1828800"/>
          <a:ext cx="82296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f15d232b8fbeffc029a3d8ac3925105-8.jpg"/>
          <p:cNvPicPr>
            <a:picLocks noChangeAspect="1"/>
          </p:cNvPicPr>
          <p:nvPr/>
        </p:nvPicPr>
        <p:blipFill>
          <a:blip r:embed="rId2" cstate="print"/>
          <a:srcRect r="24324" b="5715"/>
          <a:stretch>
            <a:fillRect/>
          </a:stretch>
        </p:blipFill>
        <p:spPr>
          <a:xfrm>
            <a:off x="0" y="51216"/>
            <a:ext cx="4267200" cy="398738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0"/>
            <a:ext cx="3048000" cy="83099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5626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যেমনঃ সরিষা, কুমড়া, ধুতরা ইত্যাদি উদ্ভিদে স্ব- পরাগায়ন হয়</a:t>
            </a:r>
            <a:r>
              <a:rPr lang="bn-BD" dirty="0" smtClean="0"/>
              <a:t>।</a:t>
            </a:r>
            <a:endParaRPr lang="en-US" dirty="0"/>
          </a:p>
        </p:txBody>
      </p:sp>
      <p:sp>
        <p:nvSpPr>
          <p:cNvPr id="11266" name="AutoShape 2" descr="data:image/jpeg;base64,/9j/4AAQSkZJRgABAQAAAQABAAD/2wCEAAkGBxQTEhUUExQWFhQXGBcYGRgYFxcaGBoeHBocGB0dGxgaHCggGBolHxgXITEiJSksLi4uFx8zODMsNygtLysBCgoKDg0OGxAQGywkHyQsLCwsLCwsLCwsLCwsLCwsLCwsLCwsLCwsLCwsLCwsLCwsLCwsLCwsLCwsLCwsLCwsLP/AABEIAM0A9gMBIgACEQEDEQH/xAAcAAACAgMBAQAAAAAAAAAAAAAEBQMGAAECBwj/xABCEAABAwIEAwYDBgUCAwkAAAABAAIRAyEEEjFBBVFhBhMicYGRMqHwFEJSscHRByNi4fEzkhVDchYlNHOCorLC0//EABoBAAIDAQEAAAAAAAAAAAAAAAIDAAEEBQb/xAArEQACAgICAgIBBAAHAAAAAAAAAQIRAyEEEjFBE1EiBWFxgRQykaGx4fD/2gAMAwEAAhEDEQA/APJ6iJwD8tLEOGpY1no97Q73AI9SgKlVT8O8Wenu9tvNpDwPXKR6pVFsEbXLCHNMEGQRqCiMbTFRvfMEXio0bOP3hya7lsbcllDhT6jgGOY6SBZ4MTvCOHDKmGOZzc1F2ZlSNcswZG1gHA+SttL+QWxJSZJTj4GgLdLhpplxIJaDAdFiNQQdLi6GxtTkqbsJDPGN7ygeYEj0VZarFwOrmblPkkdajle5vIkIo6KOJXsHZfAmlhaLHGSW57f1EuA6wIXmlfgzm4VmJzNyvqGnlvmBAJk7R4T8l6ZwjEdzgGVX37uiXa/hmBPU2HouT+qPvjjGPuVDIeTy7tOQcXiIblHe1BA6Oj5xPqlZU2JrF73Pd8TnFx8yST+ahXWiqikLGOAbaVrGXUmBbZc1RJhRlmUWQ0Ias66OrWCWkyhjt2RnC6hchdnRGUFYF100CS4Q3TukLJc9MKIvxFiVCERxBlwVABAUXgjI6rlGGqSRuualSdEaBNZ4WqTyTYSToFwGyYFydEwawUR/WdenQdVGQkbUNLUz+IbJ1geJgiJzNNiw6R5HVVSvUnVSYSk4kZRugcdBdqHPEeBNILqBvN6Z/QykX2dwOUtIPKFdKNMANFyRq6bnz6KZ9NrviHr9BAsrFPLEqNLhriLmFi9A4Nwyi+WvYDFw6SOQg3+pKxJlyaYPds8xK02qWkEGCDII2IWnFRraNLp2e4kwNdUJptJtGU5ydSRlBlmmuhKd4LHtrkgRBdq240g+Y0sV5tQfDgTMA7GD77KxcP44BBMNgmAJiD+vVYuRgt9l5Fyi/Q57TYXI0gW7uBA+GHAXA25Kk/aYdKv9DFUsULVJeQWva4jxAiBBO97aaBUPiOAdSqOY7YwDzGx9RCPjaXWXkKDD+G4kF9hC1x2hFXN+Ifkg8CYcCnvFqOek1w1afz+gnN0GWHBcAdU4UWBuaqSK7Bm/qyyNvgLrdU743wz/ALqqsdLDSoNJAgyWw4g9JlScGq0qOFDRVtkhpcZOsmBrEphi25+HYrN96hVibHw0yBPIyJjquCskp5kn4UrGao8HcuWC66eFLhcM4kWXorFB+HZDVHREuJ5I0gN1Q7yNRuluRaRFVaTZCVaOVS1a5Q4fOquKIyMKQmy4TLg3CX4h4a0OygjO8Nc4MB3MCyNulbKAKJunWHfZB8TwP2es+nmzZYvEagESNjf5KXBVJS5bVotBOKbLEsenrAC0hV3Ev2UiWyznhFEYclxvkz55AudAOd4EGdFVGiU0qhz8LTIk+OPYOXNCkKQl3x/Jv90OO0nb9gI3hqYpg2mofl/dDdw5xzO8I6or7ewDwjxczugMVVJuTqiVsJkpyNv8RU2Axn81mwkJWpKZggjUEEeiLqU9l1BW2v2Q2Gr52NdzE+vJY553HqsngxvQfTrLENSqWWKmky0xO7uMZ+DD4n/bh6v/AOL/AP2k8plJcXg30nllRpY8atIg/wBxyIsVAnmA4w1zBRxbTVoizXAgVaX/AJbjqP6DIMbLd4NYkK21qccX7Pups76k4V8MTAqtEZT+GqzWk7zsdiUvw7bHmpZCbCENMyQU/wC9+1UiBevSEgHWowXI6uGo9VX6TZE8kZgMaGuDgcrmmQeRCVJe/ZGgRr5MxCvFLBsbhm5wc7hmjaDoD6Xnql9XA0qzhWp2zf6jRo13MdHcuafNJLYgfdaNdtBfaA73WLk5/Ci6Bc6C+zPDO9eXu+BosNiYsPIW9lauH8QbSoPdVdApyXE8p+Z0HqFLwnCNpsyDYXHXdR/Z6b5DgC17Sx7To4Gxkc+q5mNOc+3odBdUeG4mszO5xABc5ztNJJMRsLqE8QmzQmXaPsjXoVXBjHVacnI9gzSJtmAuHDdJqFBwflLSHTGUiDPUHRehilXkBsYMYCDOqhrGAiq9B1MlrwWuGoOo+p+aXYoqvLIgSo5ZS1Wl1TamlHLlaew3EjTc9gBIc5hMHzCrZoElPuylBwqZg22hO0ggpWZXBgyNdq+LjEOAawtyl0ExmM2i21lnC+z2IIa4tDQ7TMSHeeWJj5q48L4XRYXvawZ8xMm8Tfwk/DY7KTE4kaEwRz/dBGSUaiKll+ir4nBOpOh0eY0Kr+Jw7A8kmegV6xlUOZGUOCCpYGlE922drCQpGWyLP9oU0X5KDrAZSHRym0n3lVzE1y4q61MCwZoHxtLSJMHrfcIKjwOi0XBcdy4n8hZXFqLbYfzRKpQbdbrEkq60cMxvwsaPID81MHIvmX0D8xQ2tXUK71aTXfG1rvMA/mhjw2jM92PSw9hZX8yL+VEGBw5Y0M5b7InzUrmA6WKjIWb3bEvZy22i2slbVFFLpUy4hrRJJgDmVlRhBIIggkEciDB+a9b7Qdn6IrUH02tYRBDWNA/5jbmIzTLhJ6KiYbCCvxF7YBb3tQnYENcY858Pun4+THIm16RsYu4NxmrhX56Tss2cCAWvH4XNNnN6FWFuFwuK/mUMuGr3zYd7v5Tzv3VR3+mdYY63IhWbBcLa173Bg1PiLQYJucs7EKk8YwQpBxiHPrVIHJrSRH+78kvHyY5JdUikyHE4Y06kEZZ1Bsl+JokGw15XT3B8ReKQghwH3XAOHoDp6J7w3iLag8VNo/6bA2+vdMc3HyiSdbAOyPDHNa91R2WQPDEkeY0BMwB1lWSs1vcZ2AtePCRzs7xXuHSWiNrQgq7mZSNjFiZ9uW6Co4zI7LnmD8LmgaXF5j/KyZU5PtQjvsunZ3jrX0wJ/mMs9u8c+V0JxHjL6eaoW5WzAbv/AHO6ifRNNrXtjI8S0t05OaYHxDr+6AxhLxBnQiQSCB0I081mhw0p9k9Dv8Snqivt7WOkeGYOua+qZP7SYWs+ma9OSwtIdEuEbGIzN3ynkqdxSjTp1Xtp/CIAvP3RNz1lRUBJXS+FNeQnsvnHRhsUQWvDKpAh5a7u6kWhwN2uFhMWj2q3/Z+u6qaQpnPlLgJEOA3a7R3od9lB9pygjUHUfWh6q6dhcY+ox2VxdkIhjosCL31IsLhJlJ4YX5JTRXGdjMXb+TEzZz6YNuYLrIfiHZ6rSo964AQSHCQSIdl2sR5cl6XxTHGaYILSHSb22FiNd0Ti6FOo0uLA6mfiYdNIP57LIufk7JNaLf7HkXBcKKtTKSQA0ut0gR81acBSbTgNEAbKPB8OZRc/I7MDYEiCBrGt7xfeFrEOIBjVdFyvZmnO2MMTWh2Zl4+IKCpVbUgusdPT6lLqdYvMamPy+aYHC2s2D1On7pXZLbYp7AXENPhdv5f5U1CGjWOa3VwzGEd4++wG/wCf6KKoWT4WmfxEz8tAixyT2iUTOqLgv5LU7KSiAXQNE1kohqW181yeiIr4V7oqZfC8Ajyi1trQhXUyNbJSIzeZaWvqVuRMGLqERkwh+7MyVOQuXD3UZYVgOGVK8mm3NGpkAD1J1sfZaVmw3GKdOkJkxlaMovGWRJi/91iy/LL0hvxr7JMBxKnVf3pILWsM+TZNvmV5n2W4gGYsPIEPzC4n4jPvsrR2RxDJOf4XsMzaJCrDeCVMPXo54hzvCQZnLBvyMEH1TePGMVOI1SPSsDjGPqua2crWk6femLe4XnvbLGB+IcAQQwZbc58X6eysvDWNArPDiHNa9w5WBN+ll54TJmZJknnzKrh4l2c/ouMrCMFiSJbsVZ+A4gVMtBlJ0/0v1O7jmgfNU2lqvSf4Z4JpNWobuGVokTE3P5J/LmseNyL6qWmQcRwtOk8sqvyusQHaEdDEH3WY/guUMnwEC5JgQbg35yFYO0/ZR2Kq03d6GU2NjKGkukkkluwnw68lWu37XPxFHDMcQCynv0yyefwn5rDi5HydYp+rf7Avjob9nuICkx7Kr87HR4WyZjcH7rhz3hIf4g0n0xSAzdzUBLT4cro2cR98bt03EoAcKrYN2Zz2ZS4NbBPiJki0WsL+at32ltTBuD2CrSJGZp/5b9GVBuAfgMQZ81qxyqV3a9Ader2eW0mOeQ1oJJMAC5J5Abpg3DuYBmBBIzCRsf8ABV84NweiMVRr0Gd23xhwmY8Jvc6i4Ma2KG49Tp0mtq1Gh58TWMOhObNmO8DWBrmRvlJyUV7DU9lBqvnqr/8Aw5OWlUBiS8GDrpGqB7llUy6kA87QNBbwxFkw4fhu6Byw2TMXN/VJ5mRPFVkWVXsd8apFzJaRmbsSNJ580C3FVMhYLg6x9aWUb8RrJ1UOFDnOytEk2vouVik4+QZT7eCTDcOdUqBh8M3nWBzN/qVbcH2foMbDmioT952vpHw+l+qk4ZghTbMySZJIPtfQBHv0SuVz8k3UXSH4sKS2UzjHBDTzPBHd5iYE+EE2kG8aCbpO6r+Efv8A2Xoj6Yc1zXQQWkXFrjfmEnwPB6LWwWZnaEvuethAbumcbmY1HtlVsDJgbf4lIfQaZMa6rrIASI5K+u4PQIOakzU6ZhE+RCS47s2/PNAgsOziAW7RJ+IdR+knp4f1DDkdeP5EywSSK7k23RGHcWEEahSYjBPpmHtLSDFxY+R0PouWkN8R12HM8/IfqtqaatCWqDTjIERAmI5Rssw+ENZ4YA2/PQdf8Jc2DI1BBBvsf1Vh7M4WqKueC2lDhMmHSBEczIvNh7LJnm8asKEe7GWE7MYdguzOTu4u+QBgBMKWFZTbkpsaGSZbEgz5z80TeF2wj5Lz8+ROb2zoRxxXhHnnajhhpViQPBUJc2GwGyTLbWkQdNtkupcPLzAku5NEr0/E0mvGV7A8awQCLb30Q+H4ZSYHta2GPjM0kkW8zMdJi3VdCP6olCn5Qh8e5FOfwWqWACk6ZmD4TYR94j2WInjWDqOAptNcMDi5po5rCSA0gWIuYsIAAWLThytxtSX/AL+y/hRXOIcQpU3032kuiBNgBvsNrSs7Q0nPxdJ9Nji3uDUzXcTEh1tBlg6cwgW4RrmAVPEbEnkfoqzcGxBY+m/ZrYb0zOaHD3aD6rQ2ob9ilJMVs4Y9mHfL2yWyQ7MAWgy4OjmJb6qHH4tgwZexrQ5zLANENzeHkpe2LTUL6dM61M5JkAmCCDziR7KsYulVbSyGTfQSRGu2olHjjaTv2EqFNNt1a+y3Hjhagdc0zZzQdeRvaQUlwGCLyQAM2wdaT5+a7p0yM1NwhzCWkdQYPnotWWCnHq/AxM9pw/EKdVgex4ym5OkAa5p0i6884LWOKxdXFvswQ1k3gAAACTYhoHq8rfDmvfg30qTxNQgPzNMMH3g0zcmB0XOJwnd0RQpOgT43nWN4i0nTyXFxYI4u0U9t1/CDlNLyKu1GM73xA+EEZfyn1/Za4bxFwYRJyuBa4cwbEfXIIfiIazNTN49+d0LQxBBs23ILqLGlBRj6FT/LZeuGAmgXUye+pkEjZ40BjmQR/tauu0mAfUp4fOBAqNzOGkZXE+5gegQHBMZl8ZPJpHNpt8p9IHJMu0GLeMNTZTcHgvAJzeKBJkz1A91kp99C0c0g0mRYj6sV3UNjzSWi989eQk/oixWcABrfcfRWOfHd7YDX0O6raIFMEXyjMR138xdFcJo0m1WuaSQbQ6CbtIOg5x7pflBcZ+uSZcFo6wYMAg8ocFkyulRohFaLI5zWNlxDWwZJMAep0CU4LtRh61XuabyXfdMQxx1sZmfMX2VY/ifxOqzJRgCk4BxN5eQYgmdG2MdQkP8ADvCGtjGu+7SBqO6kWaP9xH+1Fh4EXx3lyP1aNVnr080EaYz/ADRU8z0lR1dept6LlOVKyzhrcw5CbnmpWWFh9c1vLNtAttpAkDfT0R47kUwLib6QpHvi3u/wm5J5NAIObyII8l5/VILzlnLJyzExtMWmNesqx4Tsy+u1r6tUhzti0uIvFzmF7aDRV/D4Rz6vdM8TgSOgibk7Cy9HwVjxpxU7rz+xiz3KtHTHFXPs1jqb6YpgjvKcgjnfUcxe6V4LsoZHe1ARe1Mm/wD6nN/RFcJ7P9zinVB/pZTkvcF1ojUxe55pPOz4skHFS8bJhhKLuiwARpddUyJ81mX63XS8/G3TNxG5i5xTZY4aWOhiPI+cKYvCgxAkRzUm+r/ciRXnYIu/1ajyDdoY51OALXyO8RNzy5ALE0r0xN9NAFi0LmZEtMnU8swsj3vPyVk4K6aU/hqR6OE//ID3SHDwXCdOU6qw8NqAVKrIEOZTcI0BDtvy9F6XI1KFnLiQY2oxzn5/jlwaQInWAdp0ulj3Uw63eAxqcpGvIQUbUoZnm/3j+ahxFNtry7lN4Rr6KvZHVY8AEw9rtHgWnkdwehuuv+BDN4mNB3IF/wDOqn4XXDXEn4QJjaRpPlKIxGJzAx1TE2gvkktHNOlSogtbYG5k3QeKqA6Ee+6W1jH77eh3XDSkOXb0Bb9mVcFJc4AEu5pdWwVf7obHQifmm9O+s+67PRaoNpbHrKqF+Aw72C/5qx8I4S6scmYC0g6230SsOT7sXRJxLXAkBoJdrEREaWkn5FIzrrFzBj+Ui3YDhFKk0BrbjV0DMeZJH5aBL+L8HaxrqzQYzB0agayD/ToZ2RvEq2MMiiMOwTEvc8u84yZfzVE7WcLxoY12IrU3tkhsOeY3MAsaB6cly8MXOduS2aXCNBdGs+o/wiS6fr5Js7FupEGoWsaCwE7kDUAR5DqZVcwnZCoaQeKheXHwtDYkRqSXWAJHzVUOMyugEENJjcX3C3YuJjyP8ZX/AEArou3a/tPh8RRdScx7SDLHOEkHn5ESDfQof+G2MpMp1QXta+q5jRJAMAOJg9ZgdYVWxj6b6bnZvEBpEXlo21sSlWGmZGy0y4MFheKL0w1N3s+gsPUlolTiNd1Vey2Nc+hSkyYF+e1+tlamNgT7rxmfDKE3D6NV6Ogom1PF+SzEVcoJ9Ah8KeZsPJUk1EBh9IgaW3t1Mn53XFKgxjYa0NAH3RGn5rGmfNdOdAuphnO2rLkkcioDofdbJC00g6QVI6mOiNtspGMqD2UNWuIMKR1G0IXFUrHax1uPUclbX4rdFoiq1S2Cfrr5KbC1S8k8krxONlsZcrjabFoGk9en6Jhw1sC2h+arJDou3sNo5xUAjNN5Is4i0akA3v8AIrEXUBKxVCSraf8Ar/0AeT1hB0LT7Jjga/jF/uxPrKRcQ40XeFrQbjxEfkETRrQ8ebgvWzg0jmqLXklxHECysGiZLjHLWEHjKzmZnAQ6S2535/rCKa0OrNJ1kx63QnFC4uLTch8k+kD81eOSbQSSBcDUqkGoaksbYiDJMDw5SBJuDO2pTb7RETeYHnKGpYOaYcLZSYM2M3Nuf6EDZCsxF6bQZN/SUyb7PQSVuwnH1RMDSENhmkGditY+Lc0fg8A4gEiLbooKkIl9nLTuu5sT9XU4wgbYk/ku6dDMcoEkkCOuyJySBQCbC6cdl+IGnVmSGu8JMSNd/ZPuC9nGiHVRmP4Bp0lzTf0sm1Xs7QcZ7st55XuBFvwkkLnZ+dhknBmmGKemTU6p1Fx1t/hD8Z4d9pouozDj4mOOzhpMbG49UQzB5WhkuIHO5HqAJGqmbTLdXW6rhLL1lcXdGvrfkq4wWIZw+oSHB/ckNbMuktiwBMGbx0XlvE8C+k/K8Q7K10dHAEft6Fe6V7jUlVLtR2c+0Bpb4Xsm8EyDsfX8yupwOd1m1NUm/IMoa0eZ0arvhmA6J9014tw3uWNFzcSbQieH9mKxqDM3I0GSSQdOit+J4WKgyuGaRHJdHkc2MJRp69gxjol7LuY6mx1IENi4tr/n81auJY00aD6kZi0AxMbgXN7CZ9ED2d4X3FFtMXj5ncpsKmXyXmsuaLzuXlWOp0Urh3aJ9SpmqugXEAw1omfqblWjDukDKQeoEhcng2GLmHu2gtjLFhbQEDWORCNbhCND8k7l5MM4r40Lxxkn+REahaimjO2HaO0vBOsx1tK5qtgb+lz6DdKK3EczmjI5rQ4HOTERf4SNZ5c1mwwlF3Q2k0FcEwFSmXmq8uM5WyTEDeDudPQ62KbBcNO53j+1lzVrsbeo9rBEw4tHrc3VNPJO34K8KiUvAvsoqtKRCjbxihfLVa7yJKXYntTQyBzM9SXQMrHBpP8A1kBse6OXFyT/AMu/6J2oMHC2TJEoxrYVcodpHCrFVgbSNg5suy/9VpPoLKwUa7HjM1zXN5g/nyQZONlhqZFNP2drFHRrteM1NzXN5g2WLO4taaLs8g+w0pnL7kn111Ur8MJluvylE1sKWAk+v1sgKWI/mC9jbLsQdZ817ebTRyl2ZNSAz3MaefJNOHcNFfOczWw4jxDUxtdAlhEtzeFrhbmTodOShw+YOkEga/XVIUbGRq/yCMVgi0PpDKQTtMTpIP6JfguB5Tme7MdgBEeuqbGtK5NX0T46QMsnqPgidSbEZGnzEqWnUIEACBptC0B7KZlLmpQqyTDUXVXBoi+94HVXOhg6TKbLCWCA4NaHHSecGyQcCxNJjiKnhBtPLXpcEqxU6+Gf4W1WmdPGBfytdcjnZMql1Xg2ceMasKpUmC4gSOevugsXiHy3KcsOubXAtB1tr7LKVU0XZHi2x/UfWyixdPLWa74mVLG2+2nkLdDzXNxxVu/6NDHOYESNCEJjGmJEEBEttbl1UGMpFzYBIv0Sk1dBgz67ACZFrEARB8tkPiWSBB11RVHCGDnuSZ0sOQ+uak7kKS/F6ZEJW0EZhMN4kf8AZhIU9GmBa0oezk6LOWthZUOxUjmLlw57K4w9AtkAZ/lGNNoSCp2lpd53VJrqz5glnwtvF3EbXkjkmODa65zGCSbnny5BNnhnBbJYY9oIifZA/YmUznN4O+iPzADovPv4i8UFUjD032YSXwZaX7A+Q9i7oi4nHlmyU26JKSigntV23DHinhnNcfvP1DTIgNMwdDNt+ipXGs7x3uYn8Ukzy9krqUCCLR1BmUSyq5zCwkgG31zXosfGhhrr/ZnlksLFchjHTeAdb6areG4m+iC8XJGVoItz09EGaeZwE+Fov9eQXFV2YzsNB0+v0TFFCbC3cUqvPjeSfb2A0T/gGR4a2oXS6YM8uex9eSqbIlNm4xtINfJ8BkdUGTH20iR2y48L4w+lnDQNYc1wkAiRIv8AQWJJxriTMPVzlrnNrAOBaW6tAa7W27T6rFFxMWRdnHyX+a0hVQbmw4IcYklwJkkzzOvP1WuHONSq3NG5AF9B8yucPh2ii4E21Psf2Q2Ce5jvCNQRMH5HYprSKYyovzHXWf1ARWYANaBoI0E6k3jW5KW0ag9euqMwzS5zWyAXEASYuf0QqkKk90ENdyXZLW3e4DzMLjC1g11TvGx3bizWxIJBHyXFWlRxYOVpY8EAPAMdAeYPur7bplxx2T/baU/GPrrCyrxek23idHKI9yUiq8NqUTDwOhBkKMgKnfoqUKY3q8Va6YaR5xKWPe/OA3Q7rkDLC5r1boNt7DSof8H4xiH1Gsc972zo4l0DQm+iuNDFGItEz/cQVRey9UipZpOcEHeN58rBWtryuRzo1PSrRqwttbHL8aSdY/dT4bE5rEpTTrQJup3YoeEgAHeN5XP6DhyzVShoS/C4gEZiYA1nYD+yh4l2io0xIdmkgCBa51k6qljlN0kW2kMq1UNFz5DdJ6mKDicwIPMbefNULiXHK/2gu73MyWyQAAQItfYSRAsSjcX2uYQe7a7NzMZZ9Dcrc/03Iqrd/wCwHyIsvaDj1XDMaWhrw4EZiDDTaBYjxamDyVE412oxFexqODd2tOUHzAiR0MoXE8YrPa5rqji10SLQYgi21wNOSXQupxuNHHFXTf2Z55bei7/w2ZDqpm8NBbIvmvcbxAHqV6BTXjXBeIVaD89N2WYzeEOBAMgX08+qtuI7YCphqjYy1yMgA08Vi4eQmBzKzcziyyZOy8f8DITVD3tN2kp4cBocDVcbNB+Hm517dOpHIryutXkmLSSYHXVQYuk/OC4Ok859V0AtuDjxwxpCss7NuctNWBqmY1OFWY4+G/qoblH0WTy9VJWgNlpywL8iPTdUn6LWxYKZ1hcY5hMawB6Ih7y2/l01so3kF0EwOlz7I4t3YUdE2LmvhqQJlzCQPI2/+rViNp5WsaWmRB6LaBZnHSCs3hx8bYuRp1Cg4ZSeXlrTDRMnRrepUeDxVSo7xXIGsAH5JnTovcIcWiduY6xqrb66Ys5ZgzULnMgtBiTaY3U5wTCzxVBLSScgkaaZzy6BdVwG0w0vBMy4xtFmjkNTrdJ62NDopt8LRp18yl7b0D4C6uMoxlcxzgNAHZR67k6lbw/EGNa5rWlgNxq6SNJk/PZLalEjUIXvjyRKNlqT9BtXHPeQ1x8kwwnDXVIAI6lL8O0fE45QLnorA3j8sIaWZhZhMBrZPTS26GTa1FDUlJWyHiPBg0WfJjly03SYskg9Pyt+iY4ziBc0GQTIBi95A/WyVPcGkS7UkR+3qpijJt2SUR32bxdNj5qEiQBb4bxcq34mk2A5rgQdIIPqkXA+DGmC6tThxjKHC8XJMcjYeiZ1CVyua4SyfiNxppbJKdYfiC5fi2t3BHnp5FCVGJfjKWmvpCTDEpPY1Ms2GHf0araRzS3TTcSD5iQqRxvGFp7m4c03BEHraLbAe6c8D4rUpVYbZoMERZzZt5aaq28S7rEgCrRY/kXAE+jhDm7aEbrRjyx4zcZLTBlFyR4rjXnOZ0lFsAyiNEy7Y9mqlF3eMaXUnEAZQSQY0Ikkb+y3gmeFstDXQJHL0XXWSE8alFmXImkLmYcnRF0cB+I+gRZWBD2E2C4qqGy1lhEE8/rmgKbSHSmFZg2UbcOSdFXYJSI8RinVXZnRJ2AgLkU0cMD/AFC3muWU1LrwSUn5YO2ku2sRTaS33SqwbBw1c1KR/sie7UVas1tib8rqyhXiKHiEkxqBPJcMoSSYdc6mAPSUwr1Q4WdBG17/ALoGm0jce6fBprY6O/ISwHcj2KxC1ah/EFip40wqQ6NZlFkNg1HXc7kP0/VBVamY5pgWt9arTTJ1uh34gn5oFsTdozEPLtDohmODpixGoUrbqek8jUT6IlouzpryWgOPhHLU9FoV6Y0pDzJJKkqYcvAIFteShqYB2swrUb8kVEGNxsh2WwENA8/i19vRBPxBytANrk/39Ez/AOGC8wT5R+Ruh24JoPiBjz/RMTjFGhZVVIHwpe9+Vli7a0es8lY+GdngZqVMzso8TToXgukTrljI7S+ZQ4MMZ8IA6j907w3EO8Fj0I8uix8jkzqorRaaY4oVg4QwDKNINvRbId+EBDUq5MSBHso+I4qo0NyRJMX8vy6rjLG5TqPsNySVsKczmg8W0AISlxR/etY6DeCR1TaphM+6OWOWFruSM1JaF9J4bpuR8laqdQQNtx6qqYjDFpgjr0TLA46bG8D2S88O6tBxf2WJzhlIdcQQW2gg2jqEP3NFzBFCn4XZcpaNHXJFoBkXXVnsvtqoaFIua9rInKC1pMSQZiSIkws2CUoukwmk/JVuP8KZQDHteS15cIIuINr72I2Sig8PMNIJF9/2UfaHizqjnNc0tIlpadWnQiNjOvokdOsW6L0mHHLou/kx5IQvRafs0Dqu6OF0uUn4LxEMOV2jjryPlyKsQCKUaezO1RBXaBp78/JQxPmiqjMwg7aaW9UI6iRdLdks7XTWLVKmVO1sI0Rs47uyr/F6RdU8N9onWLSn+JxDWXO5ge0/ok1CpTBBkWNuaZjTuxmOL8gIw72wDFxMEyuHW1b7FNMXUGcO1GU+/JLXGZTmkNSIKjwSI5H9Fix7ZdYjQ6+ixEvBYYxxh1trRuSuuEU/5gzCwBN/IojFW9ZP9lvCfF7fOyzdqM8tInq0AOWXY7+p6fsu4aBcjpK7dTJa6TIEkW5ITNmyyOY3j2UTcdiwuylwOG7x+WQ0DU9OnVC02x4ebo8rIzCgZ2W3Fkbk5QdaYcK7Kx47s7QNxUcGkWu0k+sQN1X+NcJFPQ5mHQ7j9PVXHuw5saAQRFoMf3VV4liS9zqZgNYSLDU89VjhPIpbdo1zhGmxA5sC0x5rvDPLdLeqnexcCndaHszdt2MaWOfHxfuicEC50kyYP10SqkNb7SmOGxRaIaAOu6BRjF6RJN+zOKYfu3sfoZHyvKtHDwCMwII+oVYrPzMMySXC5PRdYDizqQDQJg2Mnz9dVk5eJ5I2hmGVOizvbqHecFQUsMGEuah6mOJvABK5oVSbbLmKEkjVaHOBrtJLZuACRvHP65o2q38K83xOPcKzn+bYvEAZYUWH7XYhtpa4C12j89Vqf6dOSuLBWWy3dq8I2th6rnhveMYXB8DNDBmgu1ggEeq8vK9NxGNNbA1qhAa7uqoMaf6Z2/ReYrocDsoOMvTFZas3KIo4lwcDmI6yUOFi3VYouOCx7XtGZwDja+/VFZQqOypsmmH4y9oDSA4DnM+/v7pTiLcSxuvosXeGIc0GIzDzUONqZKbnxJaJ/T9VKArZX+0eJGZrWkyA7NyvFupsfko+E4IPa5zjZolLMSSbkyb+qecI/wDDVvID3K0R0jZDwkhbnhttNbrijTDjdwGlzy3uumiZUUoGySlQfj8AcoczxCYsAbdI2t8wtIJrlirtQPdfR//Z"/>
          <p:cNvSpPr>
            <a:spLocks noChangeAspect="1" noChangeArrowheads="1"/>
          </p:cNvSpPr>
          <p:nvPr/>
        </p:nvSpPr>
        <p:spPr bwMode="auto">
          <a:xfrm>
            <a:off x="155575" y="-1385888"/>
            <a:ext cx="3476625" cy="2895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0" y="4191000"/>
            <a:ext cx="89154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একই গাছের একই ফুলের মধ্যে বা এক ফুল থেকে অন্য ফুলে পরাগ গর্ভমুন্ডে স্থানান্তর।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2" descr="https://z-1-scontent-nrt1-1.xx.fbcdn.net/hphotos-xla1/v/t1.0-9/12376711_1620487268211769_3552032938492748984_n.jpg?oh=5a080838911d0eb2946c9a78c15b8553&amp;oe=5714A954"/>
          <p:cNvPicPr>
            <a:picLocks noChangeAspect="1" noChangeArrowheads="1"/>
          </p:cNvPicPr>
          <p:nvPr/>
        </p:nvPicPr>
        <p:blipFill>
          <a:blip r:embed="rId3"/>
          <a:srcRect r="16743"/>
          <a:stretch>
            <a:fillRect/>
          </a:stretch>
        </p:blipFill>
        <p:spPr bwMode="auto">
          <a:xfrm>
            <a:off x="4495800" y="76200"/>
            <a:ext cx="4571999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2743200" y="3581400"/>
            <a:ext cx="2286000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prstDash val="lgDash"/>
          </a:ln>
        </p:spPr>
        <p:txBody>
          <a:bodyPr wrap="square">
            <a:spAutoFit/>
          </a:bodyPr>
          <a:lstStyle/>
          <a:p>
            <a:pPr lvl="0" algn="ctr"/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স্বপরাগায়ন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04800" y="57150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যেমনঃ শিমুল, পেঁপে ইত্যাদি উদ্ভিদে পরপরাগায়ন হয়।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42" name="Picture 2" descr="https://encrypted-tbn1.gstatic.com/images?q=tbn:ANd9GcR9X7XzaLIv2Gyqf_SNyuhvkJzs5Cue88rPk8GlunSU_IUzr7dgc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304800"/>
            <a:ext cx="3743325" cy="3743325"/>
          </a:xfrm>
          <a:prstGeom prst="rect">
            <a:avLst/>
          </a:prstGeom>
          <a:noFill/>
        </p:spPr>
      </p:pic>
      <p:pic>
        <p:nvPicPr>
          <p:cNvPr id="10244" name="Picture 4" descr="http://matirkatha.gov.in/wp-content/uploads/2015/09/wpid-IMG_20150913_15520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228600"/>
            <a:ext cx="3276600" cy="4365098"/>
          </a:xfrm>
          <a:prstGeom prst="rect">
            <a:avLst/>
          </a:prstGeom>
          <a:noFill/>
        </p:spPr>
      </p:pic>
      <p:pic>
        <p:nvPicPr>
          <p:cNvPr id="14" name="Picture 13" descr="http://media.giphy.com/media/V8VXEoB7Zi8OA/giphy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" y="533400"/>
            <a:ext cx="1947332" cy="1533525"/>
          </a:xfrm>
          <a:prstGeom prst="rect">
            <a:avLst/>
          </a:prstGeom>
          <a:noFill/>
        </p:spPr>
      </p:pic>
      <p:pic>
        <p:nvPicPr>
          <p:cNvPr id="15" name="Picture 14" descr="http://media.giphy.com/media/V8VXEoB7Zi8OA/giphy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10200" y="457200"/>
            <a:ext cx="1741713" cy="1371600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0" y="4800600"/>
            <a:ext cx="891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এক গাছের পরাগ একই জাতের অন্য গাছের গর্ভমুন্ডে স্থানান্তর।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https://www.teachers.gov.bd/sites/default/files/styles/large/public/photo/Pollination_0.jpg?itok=byB8mh5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533400"/>
            <a:ext cx="7620000" cy="57150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381000"/>
            <a:ext cx="89916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দলীয়কাজ</a:t>
            </a:r>
          </a:p>
          <a:p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ক-দল, </a:t>
            </a:r>
          </a:p>
          <a:p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লাউ, মরিচ,আম, লেবু উদ্ভিদে কোনটায়  কোন প্রকার পরাগায়ন হয়  তা চিহ্নত কর।</a:t>
            </a:r>
          </a:p>
          <a:p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খ-দল,</a:t>
            </a:r>
          </a:p>
          <a:p>
            <a:r>
              <a:rPr lang="bn-BD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সূর্যমূখি, কলা, সরিষা, শাপলা উদ্ভিদে কোনটায় কোন প্রকার পরাগায়ন হয়  তা চিহ্নত কর।</a:t>
            </a:r>
          </a:p>
          <a:p>
            <a:r>
              <a:rPr lang="bn-BD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52400" y="838200"/>
          <a:ext cx="88392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219200" y="0"/>
            <a:ext cx="617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পর পরাগায়নের মাধ্যম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37D2B2E-AEEB-45D1-A2B0-61F3867578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">
                                            <p:graphicEl>
                                              <a:dgm id="{037D2B2E-AEEB-45D1-A2B0-61F3867578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F2668AC-36CA-4CE6-AA84-F4EEC10844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2">
                                            <p:graphicEl>
                                              <a:dgm id="{2F2668AC-36CA-4CE6-AA84-F4EEC10844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9A042BA-0BF1-431F-99FB-2C60F2C894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2">
                                            <p:graphicEl>
                                              <a:dgm id="{C9A042BA-0BF1-431F-99FB-2C60F2C894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FA36C11-C14E-4829-8F39-EA3B2C08E1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2">
                                            <p:graphicEl>
                                              <a:dgm id="{AFA36C11-C14E-4829-8F39-EA3B2C08E1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845F5DB-CE6F-4F57-8BB1-0CE35021ED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2">
                                            <p:graphicEl>
                                              <a:dgm id="{1845F5DB-CE6F-4F57-8BB1-0CE35021ED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2F5E6C2-7062-4F01-98A7-0F66F69002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2">
                                            <p:graphicEl>
                                              <a:dgm id="{02F5E6C2-7062-4F01-98A7-0F66F69002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BE42FC7-2E50-4F9D-A39A-9E06C9FDA5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2">
                                            <p:graphicEl>
                                              <a:dgm id="{0BE42FC7-2E50-4F9D-A39A-9E06C9FDA5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9B69669-1470-4257-B3EE-D7A735C702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2">
                                            <p:graphicEl>
                                              <a:dgm id="{89B69669-1470-4257-B3EE-D7A735C702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E0041D1-CD95-469F-9FEA-9CFD832FB9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2">
                                            <p:graphicEl>
                                              <a:dgm id="{5E0041D1-CD95-469F-9FEA-9CFD832FB9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0"/>
            <a:ext cx="678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পতঙ্গ পরাগায়ন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images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752600"/>
            <a:ext cx="4560655" cy="2743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24000" y="5257800"/>
            <a:ext cx="510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মধু থাকে এমন  ছোট ফুলে 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170" name="Picture 2" descr="https://teachers.gov.bd/sites/default/files/styles/large/public/photo/Insect%20pollination_0.jpg?itok=gVUzNGy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600200"/>
            <a:ext cx="4572000" cy="3095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0"/>
            <a:ext cx="8229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প্রাণী পরাগায়ন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3999360384_81f0977d8b_z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28064" y="990600"/>
            <a:ext cx="5187336" cy="309324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676400" y="4953000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মধু থাকে এমন  বড়  ফুলে 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146" name="Picture 2" descr="https://www.teachers.gov.bd/sites/default/files/styles/large/public/photo/b.jpeg?itok=fRmdqf3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219200"/>
            <a:ext cx="3560581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বায়ু  পরাগায়ন</a:t>
            </a:r>
            <a:endParaRPr lang="en-US" sz="5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mohdfiendblog_1222067887_6-dhan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1047750"/>
            <a:ext cx="6934200" cy="459105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133600" y="5943600"/>
            <a:ext cx="487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মধু থাকে না এমন  ফুলে 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8763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পানি  পরাগায়ন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81200" y="5486400"/>
            <a:ext cx="5943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জলজ উদ্ভিদের ফুলে </a:t>
            </a:r>
            <a:endParaRPr lang="en-US" sz="4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098" name="Picture 2" descr="http://unknownworldbd.files.wordpress.com/2013/07/011.jpg?w=593&amp;h=261&amp;crop=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648" y="1143000"/>
            <a:ext cx="8820542" cy="3886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304800" y="457201"/>
            <a:ext cx="8458200" cy="563231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defRPr/>
            </a:pPr>
            <a:endParaRPr lang="bn-BD" sz="7200" dirty="0">
              <a:solidFill>
                <a:schemeClr val="bg1">
                  <a:lumMod val="8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eaLnBrk="0" hangingPunct="0">
              <a:defRPr/>
            </a:pPr>
            <a:r>
              <a:rPr lang="bn-BD" sz="7200" dirty="0">
                <a:solidFill>
                  <a:schemeClr val="bg1">
                    <a:lumMod val="85000"/>
                  </a:schemeClr>
                </a:solidFill>
                <a:latin typeface="NikoshBAN" pitchFamily="2" charset="0"/>
                <a:cs typeface="NikoshBAN" pitchFamily="2" charset="0"/>
              </a:rPr>
              <a:t>      বিষয় </a:t>
            </a:r>
            <a:r>
              <a:rPr lang="bn-BD" sz="7200" dirty="0" smtClean="0">
                <a:solidFill>
                  <a:schemeClr val="bg1">
                    <a:lumMod val="85000"/>
                  </a:schemeClr>
                </a:solidFill>
                <a:latin typeface="NikoshBAN" pitchFamily="2" charset="0"/>
                <a:cs typeface="NikoshBAN" pitchFamily="2" charset="0"/>
              </a:rPr>
              <a:t>–</a:t>
            </a:r>
            <a:r>
              <a:rPr lang="en-US" sz="7200" dirty="0" smtClean="0">
                <a:solidFill>
                  <a:schemeClr val="bg1">
                    <a:lumMod val="85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7200" dirty="0" smtClean="0">
                <a:solidFill>
                  <a:schemeClr val="bg1">
                    <a:lumMod val="85000"/>
                  </a:schemeClr>
                </a:solidFill>
                <a:latin typeface="NikoshBAN" pitchFamily="2" charset="0"/>
                <a:cs typeface="NikoshBAN" pitchFamily="2" charset="0"/>
              </a:rPr>
              <a:t>বিজ্ঞান </a:t>
            </a:r>
            <a:r>
              <a:rPr lang="en-US" sz="7200" dirty="0" smtClean="0">
                <a:solidFill>
                  <a:schemeClr val="bg1">
                    <a:lumMod val="85000"/>
                  </a:schemeClr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sz="7200" dirty="0" smtClean="0">
                <a:solidFill>
                  <a:schemeClr val="bg1">
                    <a:lumMod val="85000"/>
                  </a:schemeClr>
                </a:solidFill>
                <a:latin typeface="NikoshBAN" pitchFamily="2" charset="0"/>
                <a:cs typeface="NikoshBAN" pitchFamily="2" charset="0"/>
              </a:rPr>
              <a:t>                   </a:t>
            </a:r>
            <a:endParaRPr lang="bn-BD" sz="7200" dirty="0">
              <a:solidFill>
                <a:schemeClr val="bg1">
                  <a:lumMod val="8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eaLnBrk="0" hangingPunct="0">
              <a:defRPr/>
            </a:pPr>
            <a:r>
              <a:rPr lang="bn-BD" sz="7200" dirty="0">
                <a:solidFill>
                  <a:schemeClr val="bg1">
                    <a:lumMod val="85000"/>
                  </a:schemeClr>
                </a:solidFill>
                <a:latin typeface="NikoshBAN" pitchFamily="2" charset="0"/>
                <a:cs typeface="NikoshBAN" pitchFamily="2" charset="0"/>
              </a:rPr>
              <a:t>      শ্রেণি </a:t>
            </a:r>
            <a:r>
              <a:rPr lang="bn-BD" sz="7200" dirty="0" smtClean="0">
                <a:solidFill>
                  <a:schemeClr val="bg1">
                    <a:lumMod val="85000"/>
                  </a:schemeClr>
                </a:solidFill>
                <a:latin typeface="NikoshBAN" pitchFamily="2" charset="0"/>
                <a:cs typeface="NikoshBAN" pitchFamily="2" charset="0"/>
              </a:rPr>
              <a:t>–</a:t>
            </a:r>
            <a:r>
              <a:rPr lang="en-US" sz="7200" dirty="0" smtClean="0">
                <a:solidFill>
                  <a:schemeClr val="bg1">
                    <a:lumMod val="85000"/>
                  </a:schemeClr>
                </a:solidFill>
                <a:latin typeface="NikoshBAN" pitchFamily="2" charset="0"/>
                <a:cs typeface="NikoshBAN" pitchFamily="2" charset="0"/>
              </a:rPr>
              <a:t>8</a:t>
            </a:r>
            <a:r>
              <a:rPr lang="bn-BD" sz="7200" dirty="0" smtClean="0">
                <a:solidFill>
                  <a:schemeClr val="bg1">
                    <a:lumMod val="85000"/>
                  </a:schemeClr>
                </a:solidFill>
                <a:latin typeface="NikoshBAN" pitchFamily="2" charset="0"/>
                <a:cs typeface="NikoshBAN" pitchFamily="2" charset="0"/>
              </a:rPr>
              <a:t>ম </a:t>
            </a:r>
            <a:r>
              <a:rPr lang="en-US" sz="7200" dirty="0" smtClean="0">
                <a:solidFill>
                  <a:schemeClr val="bg1">
                    <a:lumMod val="85000"/>
                  </a:schemeClr>
                </a:solidFill>
                <a:latin typeface="NikoshBAN" pitchFamily="2" charset="0"/>
                <a:cs typeface="NikoshBAN" pitchFamily="2" charset="0"/>
              </a:rPr>
              <a:t>                                   </a:t>
            </a:r>
            <a:endParaRPr lang="bn-BD" sz="7200" dirty="0">
              <a:solidFill>
                <a:schemeClr val="bg1">
                  <a:lumMod val="8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eaLnBrk="0" hangingPunct="0">
              <a:defRPr/>
            </a:pPr>
            <a:r>
              <a:rPr lang="bn-BD" sz="7200" dirty="0">
                <a:solidFill>
                  <a:schemeClr val="bg1">
                    <a:lumMod val="85000"/>
                  </a:schemeClr>
                </a:solidFill>
                <a:latin typeface="NikoshBAN" pitchFamily="2" charset="0"/>
                <a:cs typeface="NikoshBAN" pitchFamily="2" charset="0"/>
              </a:rPr>
              <a:t>      সময় – </a:t>
            </a:r>
            <a:r>
              <a:rPr lang="en-US" sz="7200" dirty="0" smtClean="0">
                <a:solidFill>
                  <a:schemeClr val="bg1">
                    <a:lumMod val="85000"/>
                  </a:schemeClr>
                </a:solidFill>
                <a:latin typeface="NikoshBAN" pitchFamily="2" charset="0"/>
                <a:cs typeface="NikoshBAN" pitchFamily="2" charset="0"/>
              </a:rPr>
              <a:t>4</a:t>
            </a:r>
            <a:r>
              <a:rPr lang="en-US" sz="7200" dirty="0">
                <a:solidFill>
                  <a:schemeClr val="bg1">
                    <a:lumMod val="85000"/>
                  </a:schemeClr>
                </a:solidFill>
                <a:latin typeface="NikoshBAN" pitchFamily="2" charset="0"/>
                <a:cs typeface="NikoshBAN" pitchFamily="2" charset="0"/>
              </a:rPr>
              <a:t>5</a:t>
            </a:r>
            <a:r>
              <a:rPr lang="bn-BD" sz="7200" dirty="0" smtClean="0">
                <a:solidFill>
                  <a:schemeClr val="bg1">
                    <a:lumMod val="8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7200" dirty="0">
                <a:solidFill>
                  <a:schemeClr val="bg1">
                    <a:lumMod val="85000"/>
                  </a:schemeClr>
                </a:solidFill>
                <a:latin typeface="NikoshBAN" pitchFamily="2" charset="0"/>
                <a:cs typeface="NikoshBAN" pitchFamily="2" charset="0"/>
              </a:rPr>
              <a:t>মিনিট     </a:t>
            </a:r>
          </a:p>
          <a:p>
            <a:pPr eaLnBrk="0" hangingPunct="0">
              <a:defRPr/>
            </a:pPr>
            <a:r>
              <a:rPr lang="bn-BD" sz="7200" dirty="0">
                <a:solidFill>
                  <a:schemeClr val="bg1">
                    <a:lumMod val="85000"/>
                  </a:schemeClr>
                </a:solidFill>
                <a:latin typeface="NikoshBAN" pitchFamily="2" charset="0"/>
                <a:cs typeface="NikoshBAN" pitchFamily="2" charset="0"/>
              </a:rPr>
              <a:t>     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        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0"/>
            <a:ext cx="815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219200"/>
            <a:ext cx="594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১। কলা পুষ্পের পরাগায়ন মাধ্যম কী?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77000" y="1143000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প্রাণী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2743200"/>
            <a:ext cx="548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শাপলা পুষ্পের পরাগায়ন মাধ্যম কী? </a:t>
            </a:r>
            <a:endParaRPr lang="en-US" sz="32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0" y="2590800"/>
            <a:ext cx="243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n-BD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পানি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4267200"/>
            <a:ext cx="548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ভুট্টা পুষ্পের পরাগায়ন মাধ্যম কী? </a:t>
            </a:r>
            <a:endParaRPr lang="en-US" sz="36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248400" y="4114800"/>
            <a:ext cx="228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n-BD" dirty="0" smtClean="0"/>
              <a:t>	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বায়ু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5334000"/>
            <a:ext cx="662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৪। কুমড়া ফুল কিসের মাধ্যমে পরাগায়ন হয়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?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81800" y="5181600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n-BD" sz="40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পতঙ্গ</a:t>
            </a:r>
            <a:endParaRPr lang="en-US" sz="4000" dirty="0">
              <a:solidFill>
                <a:schemeClr val="accent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  <p:bldP spid="9" grpId="0"/>
      <p:bldP spid="10" grpId="0"/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2"/>
          <p:cNvGrpSpPr/>
          <p:nvPr/>
        </p:nvGrpSpPr>
        <p:grpSpPr>
          <a:xfrm>
            <a:off x="1212638" y="-174756"/>
            <a:ext cx="5769091" cy="3222756"/>
            <a:chOff x="1212638" y="-174756"/>
            <a:chExt cx="5769091" cy="3222756"/>
          </a:xfrm>
        </p:grpSpPr>
        <p:grpSp>
          <p:nvGrpSpPr>
            <p:cNvPr id="7" name="Group 10"/>
            <p:cNvGrpSpPr/>
            <p:nvPr/>
          </p:nvGrpSpPr>
          <p:grpSpPr>
            <a:xfrm>
              <a:off x="1212638" y="-174756"/>
              <a:ext cx="5769091" cy="3222756"/>
              <a:chOff x="1212638" y="-174756"/>
              <a:chExt cx="5769091" cy="3222756"/>
            </a:xfrm>
          </p:grpSpPr>
          <p:grpSp>
            <p:nvGrpSpPr>
              <p:cNvPr id="8" name="Group 6"/>
              <p:cNvGrpSpPr/>
              <p:nvPr/>
            </p:nvGrpSpPr>
            <p:grpSpPr>
              <a:xfrm>
                <a:off x="1828800" y="-174756"/>
                <a:ext cx="5152929" cy="3222756"/>
                <a:chOff x="1828800" y="-174756"/>
                <a:chExt cx="5152929" cy="3222756"/>
              </a:xfrm>
            </p:grpSpPr>
            <p:grpSp>
              <p:nvGrpSpPr>
                <p:cNvPr id="9" name="Group 3"/>
                <p:cNvGrpSpPr/>
                <p:nvPr/>
              </p:nvGrpSpPr>
              <p:grpSpPr>
                <a:xfrm>
                  <a:off x="1828800" y="609600"/>
                  <a:ext cx="2895600" cy="2438400"/>
                  <a:chOff x="1828800" y="609600"/>
                  <a:chExt cx="2895600" cy="2438400"/>
                </a:xfrm>
              </p:grpSpPr>
              <p:sp>
                <p:nvSpPr>
                  <p:cNvPr id="2" name="Flowchart: Process 1"/>
                  <p:cNvSpPr/>
                  <p:nvPr/>
                </p:nvSpPr>
                <p:spPr>
                  <a:xfrm>
                    <a:off x="1828800" y="1447800"/>
                    <a:ext cx="2895600" cy="1600200"/>
                  </a:xfrm>
                  <a:prstGeom prst="flowChartProcess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" name="Isosceles Triangle 2"/>
                  <p:cNvSpPr/>
                  <p:nvPr/>
                </p:nvSpPr>
                <p:spPr>
                  <a:xfrm>
                    <a:off x="1828800" y="609600"/>
                    <a:ext cx="2819400" cy="838200"/>
                  </a:xfrm>
                  <a:prstGeom prst="triangl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5" name="Flowchart: Data 4"/>
                <p:cNvSpPr/>
                <p:nvPr/>
              </p:nvSpPr>
              <p:spPr>
                <a:xfrm rot="20525272">
                  <a:off x="4437758" y="1192813"/>
                  <a:ext cx="2543971" cy="1510038"/>
                </a:xfrm>
                <a:prstGeom prst="flowChartInputOutpu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" name="Flowchart: Data 5"/>
                <p:cNvSpPr/>
                <p:nvPr/>
              </p:nvSpPr>
              <p:spPr>
                <a:xfrm rot="14636494">
                  <a:off x="3755991" y="-603780"/>
                  <a:ext cx="2362200" cy="3220247"/>
                </a:xfrm>
                <a:prstGeom prst="flowChartInputOutpu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" name="Flowchart: Process 9"/>
              <p:cNvSpPr/>
              <p:nvPr/>
            </p:nvSpPr>
            <p:spPr>
              <a:xfrm rot="19593831">
                <a:off x="1212638" y="1185898"/>
                <a:ext cx="1933057" cy="45719"/>
              </a:xfrm>
              <a:prstGeom prst="flowChart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" name="Flowchart: Process 11"/>
            <p:cNvSpPr/>
            <p:nvPr/>
          </p:nvSpPr>
          <p:spPr>
            <a:xfrm>
              <a:off x="2743200" y="1524000"/>
              <a:ext cx="533400" cy="1524000"/>
            </a:xfrm>
            <a:prstGeom prst="flowChartProcess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1219200" y="3581400"/>
            <a:ext cx="502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4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4876800"/>
            <a:ext cx="91440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তোমাদের প্রত্যেকের বাড়ির পাশের দশটি উদ্ভিদে কোন প্রকার পরাগায়ন হয় তা লিখে আনবে।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z-1-scontent-sin1-1.xx.fbcdn.net/hphotos-xla1/v/t1.0-9/934067_342830362554095_4706140690935633047_n.jpg?oh=ee6972ebcde46cbb1da45d178672551f&amp;oe=5709A10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8432798" cy="63246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371600" y="5257800"/>
            <a:ext cx="670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সবার জন্য শুভ</a:t>
            </a:r>
            <a:r>
              <a:rPr lang="en-US" sz="7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7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কামনা</a:t>
            </a:r>
            <a:endParaRPr lang="en-US" sz="72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1447800"/>
            <a:ext cx="6400800" cy="304698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বিন্তু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দাস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কারী শিক্ষক </a:t>
            </a:r>
          </a:p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ফাজিলপুর উচ্চ বিদ্যালয়</a:t>
            </a:r>
          </a:p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ফেনী সদর, ফেনী</a:t>
            </a:r>
            <a:endParaRPr lang="en-US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0091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304800"/>
            <a:ext cx="7010400" cy="8309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তোমরা বলতো এটা কিসের ছবি? 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800" y="5842337"/>
            <a:ext cx="4648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ফলের</a:t>
            </a:r>
            <a:r>
              <a:rPr lang="bn-BD" sz="4000" dirty="0" smtClean="0"/>
              <a:t> </a:t>
            </a:r>
            <a:endParaRPr lang="en-US" sz="4000" dirty="0"/>
          </a:p>
        </p:txBody>
      </p:sp>
      <p:pic>
        <p:nvPicPr>
          <p:cNvPr id="19458" name="Picture 2" descr="https://encrypted-tbn3.gstatic.com/images?q=tbn:ANd9GcTQhUWmL_5fIWWnMMqEM7t_TLG82e8n5xEayGBd6O2RCR1WgEEuBQ"/>
          <p:cNvPicPr>
            <a:picLocks noChangeAspect="1" noChangeArrowheads="1"/>
          </p:cNvPicPr>
          <p:nvPr/>
        </p:nvPicPr>
        <p:blipFill>
          <a:blip r:embed="rId2"/>
          <a:srcRect b="8967"/>
          <a:stretch>
            <a:fillRect/>
          </a:stretch>
        </p:blipFill>
        <p:spPr bwMode="auto">
          <a:xfrm>
            <a:off x="1145674" y="1295400"/>
            <a:ext cx="6931526" cy="464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ugust242010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990600"/>
            <a:ext cx="6807200" cy="5105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19200" y="0"/>
            <a:ext cx="594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ফল হয় কী থেকে?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6019800"/>
            <a:ext cx="525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ফুল থেকে 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http://media.giphy.com/media/V8VXEoB7Zi8OA/giphy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600" y="1219200"/>
            <a:ext cx="2709332" cy="213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610600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bn-BD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ফুল থেকে ফল  হবার পিছনে একটি প্রক্রিয়া কাজ করে, তোমরা কি প্রক্রিয়ার নাম বলতে পারবে? </a:t>
            </a:r>
            <a:endParaRPr lang="en-US" sz="4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3581400"/>
            <a:ext cx="7924800" cy="1569660"/>
          </a:xfrm>
          <a:prstGeom prst="rect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8100000" scaled="1"/>
            <a:tileRect/>
          </a:gra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/>
              <a:t> </a:t>
            </a:r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উত্তর-   </a:t>
            </a:r>
            <a:r>
              <a:rPr lang="bn-BD" sz="9600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পরাগায়ন </a:t>
            </a:r>
            <a:endParaRPr lang="en-US" sz="4000" u="sng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04800" y="457200"/>
            <a:ext cx="86106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তোমাদের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................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667000"/>
            <a:ext cx="9144000" cy="304698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bn-BD" sz="9600" u="sng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পরাগায়ন</a:t>
            </a:r>
            <a:r>
              <a:rPr lang="en-US" sz="9600" u="sng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9600" u="sng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ও উহার প্রকার ভেদ </a:t>
            </a:r>
            <a:endParaRPr lang="en-US" sz="4000" u="sng" dirty="0">
              <a:solidFill>
                <a:schemeClr val="tx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28600"/>
            <a:ext cx="9144000" cy="62478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bn-BD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এই পাঠ শেষে তোমরা পারবে--------- </a:t>
            </a:r>
            <a:endParaRPr lang="en-US" sz="40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>
              <a:lnSpc>
                <a:spcPct val="200000"/>
              </a:lnSpc>
              <a:buBlip>
                <a:blip r:embed="rId2"/>
              </a:buBlip>
            </a:pPr>
            <a:r>
              <a:rPr lang="bn-BD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১ । পরাগায়ন কী তা বলতে পারবে। </a:t>
            </a:r>
          </a:p>
          <a:p>
            <a:pPr>
              <a:lnSpc>
                <a:spcPct val="200000"/>
              </a:lnSpc>
              <a:buBlip>
                <a:blip r:embed="rId2"/>
              </a:buBlip>
            </a:pPr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২ । </a:t>
            </a:r>
            <a:r>
              <a:rPr lang="bn-BD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পরাগায়নের প্রকৃতি/ধরণ চিহ্নিত করতে পারবে। </a:t>
            </a:r>
          </a:p>
          <a:p>
            <a:pPr>
              <a:lnSpc>
                <a:spcPct val="200000"/>
              </a:lnSpc>
              <a:buBlip>
                <a:blip r:embed="rId2"/>
              </a:buBlip>
            </a:pPr>
            <a:r>
              <a:rPr lang="bn-BD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৩ । পরাগায়নের মাধ্যম বর্ণনা করতে পারবে।</a:t>
            </a:r>
          </a:p>
          <a:p>
            <a:pPr>
              <a:lnSpc>
                <a:spcPct val="200000"/>
              </a:lnSpc>
              <a:buBlip>
                <a:blip r:embed="rId2"/>
              </a:buBlip>
            </a:pPr>
            <a:r>
              <a:rPr lang="bn-BD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৪। পরাগায়নের গুরুত্ব ব্যাখ্যা করতে পারবে।  </a:t>
            </a:r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xplosion 1 11"/>
          <p:cNvSpPr/>
          <p:nvPr/>
        </p:nvSpPr>
        <p:spPr>
          <a:xfrm>
            <a:off x="4572000" y="2362200"/>
            <a:ext cx="228600" cy="228600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Explosion 1 12"/>
          <p:cNvSpPr/>
          <p:nvPr/>
        </p:nvSpPr>
        <p:spPr>
          <a:xfrm>
            <a:off x="4724400" y="2133600"/>
            <a:ext cx="228600" cy="228600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xplosion 1 13"/>
          <p:cNvSpPr/>
          <p:nvPr/>
        </p:nvSpPr>
        <p:spPr>
          <a:xfrm>
            <a:off x="4800600" y="2438400"/>
            <a:ext cx="228600" cy="228600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Explosion 1 14"/>
          <p:cNvSpPr/>
          <p:nvPr/>
        </p:nvSpPr>
        <p:spPr>
          <a:xfrm>
            <a:off x="4876800" y="1905000"/>
            <a:ext cx="228600" cy="228600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Explosion 1 15"/>
          <p:cNvSpPr/>
          <p:nvPr/>
        </p:nvSpPr>
        <p:spPr>
          <a:xfrm>
            <a:off x="5029200" y="2209800"/>
            <a:ext cx="228600" cy="228600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>
            <a:endCxn id="5" idx="16"/>
          </p:cNvCxnSpPr>
          <p:nvPr/>
        </p:nvCxnSpPr>
        <p:spPr>
          <a:xfrm rot="10800000">
            <a:off x="5260670" y="1968934"/>
            <a:ext cx="2283131" cy="24086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1371600" y="2058194"/>
            <a:ext cx="1677194" cy="38020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400800" y="30480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পরাগ 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239000" y="19050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পরাগধানি</a:t>
            </a:r>
            <a:r>
              <a:rPr lang="bn-BD" dirty="0" smtClean="0"/>
              <a:t>  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0" y="21336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গর্ভমুন্ড</a:t>
            </a:r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52400" y="228600"/>
            <a:ext cx="8763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পরাগায়নঃ- ফুলের পরাগ গর্ভমুন্ডে স্থানান্তরকে পরাগায়ন বলে। 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6" name="Group 27"/>
          <p:cNvGrpSpPr/>
          <p:nvPr/>
        </p:nvGrpSpPr>
        <p:grpSpPr>
          <a:xfrm>
            <a:off x="2438400" y="1752600"/>
            <a:ext cx="2982403" cy="3931061"/>
            <a:chOff x="2362200" y="1828800"/>
            <a:chExt cx="2982403" cy="3931061"/>
          </a:xfrm>
        </p:grpSpPr>
        <p:grpSp>
          <p:nvGrpSpPr>
            <p:cNvPr id="7" name="Group 10"/>
            <p:cNvGrpSpPr/>
            <p:nvPr/>
          </p:nvGrpSpPr>
          <p:grpSpPr>
            <a:xfrm>
              <a:off x="2362200" y="1828800"/>
              <a:ext cx="2982403" cy="3931061"/>
              <a:chOff x="2858095" y="685800"/>
              <a:chExt cx="2982403" cy="3931061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2858095" y="685800"/>
                <a:ext cx="2982403" cy="3931061"/>
                <a:chOff x="2858095" y="685800"/>
                <a:chExt cx="2982403" cy="3931061"/>
              </a:xfrm>
              <a:solidFill>
                <a:schemeClr val="bg1"/>
              </a:solidFill>
            </p:grpSpPr>
            <p:sp>
              <p:nvSpPr>
                <p:cNvPr id="3" name="Freeform 2"/>
                <p:cNvSpPr/>
                <p:nvPr/>
              </p:nvSpPr>
              <p:spPr>
                <a:xfrm>
                  <a:off x="2858095" y="3060447"/>
                  <a:ext cx="2291863" cy="1556414"/>
                </a:xfrm>
                <a:custGeom>
                  <a:avLst/>
                  <a:gdLst>
                    <a:gd name="connsiteX0" fmla="*/ 1173578 w 2291863"/>
                    <a:gd name="connsiteY0" fmla="*/ 417044 h 1556414"/>
                    <a:gd name="connsiteX1" fmla="*/ 1339832 w 2291863"/>
                    <a:gd name="connsiteY1" fmla="*/ 333917 h 1556414"/>
                    <a:gd name="connsiteX2" fmla="*/ 1381396 w 2291863"/>
                    <a:gd name="connsiteY2" fmla="*/ 306208 h 1556414"/>
                    <a:gd name="connsiteX3" fmla="*/ 1409105 w 2291863"/>
                    <a:gd name="connsiteY3" fmla="*/ 264644 h 1556414"/>
                    <a:gd name="connsiteX4" fmla="*/ 1422960 w 2291863"/>
                    <a:gd name="connsiteY4" fmla="*/ 223080 h 1556414"/>
                    <a:gd name="connsiteX5" fmla="*/ 1464523 w 2291863"/>
                    <a:gd name="connsiteY5" fmla="*/ 181517 h 1556414"/>
                    <a:gd name="connsiteX6" fmla="*/ 1533796 w 2291863"/>
                    <a:gd name="connsiteY6" fmla="*/ 98389 h 1556414"/>
                    <a:gd name="connsiteX7" fmla="*/ 1630778 w 2291863"/>
                    <a:gd name="connsiteY7" fmla="*/ 42971 h 1556414"/>
                    <a:gd name="connsiteX8" fmla="*/ 1713905 w 2291863"/>
                    <a:gd name="connsiteY8" fmla="*/ 1408 h 1556414"/>
                    <a:gd name="connsiteX9" fmla="*/ 2087978 w 2291863"/>
                    <a:gd name="connsiteY9" fmla="*/ 15262 h 1556414"/>
                    <a:gd name="connsiteX10" fmla="*/ 2143396 w 2291863"/>
                    <a:gd name="connsiteY10" fmla="*/ 42971 h 1556414"/>
                    <a:gd name="connsiteX11" fmla="*/ 2226523 w 2291863"/>
                    <a:gd name="connsiteY11" fmla="*/ 98389 h 1556414"/>
                    <a:gd name="connsiteX12" fmla="*/ 2254232 w 2291863"/>
                    <a:gd name="connsiteY12" fmla="*/ 139953 h 1556414"/>
                    <a:gd name="connsiteX13" fmla="*/ 2254232 w 2291863"/>
                    <a:gd name="connsiteY13" fmla="*/ 458608 h 1556414"/>
                    <a:gd name="connsiteX14" fmla="*/ 2240378 w 2291863"/>
                    <a:gd name="connsiteY14" fmla="*/ 500171 h 1556414"/>
                    <a:gd name="connsiteX15" fmla="*/ 2198814 w 2291863"/>
                    <a:gd name="connsiteY15" fmla="*/ 527880 h 1556414"/>
                    <a:gd name="connsiteX16" fmla="*/ 2129541 w 2291863"/>
                    <a:gd name="connsiteY16" fmla="*/ 597153 h 1556414"/>
                    <a:gd name="connsiteX17" fmla="*/ 2046414 w 2291863"/>
                    <a:gd name="connsiteY17" fmla="*/ 666426 h 1556414"/>
                    <a:gd name="connsiteX18" fmla="*/ 1990996 w 2291863"/>
                    <a:gd name="connsiteY18" fmla="*/ 707989 h 1556414"/>
                    <a:gd name="connsiteX19" fmla="*/ 1949432 w 2291863"/>
                    <a:gd name="connsiteY19" fmla="*/ 735698 h 1556414"/>
                    <a:gd name="connsiteX20" fmla="*/ 1880160 w 2291863"/>
                    <a:gd name="connsiteY20" fmla="*/ 791117 h 1556414"/>
                    <a:gd name="connsiteX21" fmla="*/ 1866305 w 2291863"/>
                    <a:gd name="connsiteY21" fmla="*/ 832680 h 1556414"/>
                    <a:gd name="connsiteX22" fmla="*/ 1824741 w 2291863"/>
                    <a:gd name="connsiteY22" fmla="*/ 874244 h 1556414"/>
                    <a:gd name="connsiteX23" fmla="*/ 1797032 w 2291863"/>
                    <a:gd name="connsiteY23" fmla="*/ 915808 h 1556414"/>
                    <a:gd name="connsiteX24" fmla="*/ 1755469 w 2291863"/>
                    <a:gd name="connsiteY24" fmla="*/ 1109771 h 1556414"/>
                    <a:gd name="connsiteX25" fmla="*/ 1741614 w 2291863"/>
                    <a:gd name="connsiteY25" fmla="*/ 1442280 h 1556414"/>
                    <a:gd name="connsiteX26" fmla="*/ 1727760 w 2291863"/>
                    <a:gd name="connsiteY26" fmla="*/ 1483844 h 1556414"/>
                    <a:gd name="connsiteX27" fmla="*/ 1686196 w 2291863"/>
                    <a:gd name="connsiteY27" fmla="*/ 1497698 h 1556414"/>
                    <a:gd name="connsiteX28" fmla="*/ 1616923 w 2291863"/>
                    <a:gd name="connsiteY28" fmla="*/ 1511553 h 1556414"/>
                    <a:gd name="connsiteX29" fmla="*/ 1409105 w 2291863"/>
                    <a:gd name="connsiteY29" fmla="*/ 1539262 h 1556414"/>
                    <a:gd name="connsiteX30" fmla="*/ 1339832 w 2291863"/>
                    <a:gd name="connsiteY30" fmla="*/ 1553117 h 1556414"/>
                    <a:gd name="connsiteX31" fmla="*/ 1090450 w 2291863"/>
                    <a:gd name="connsiteY31" fmla="*/ 1539262 h 1556414"/>
                    <a:gd name="connsiteX32" fmla="*/ 1076596 w 2291863"/>
                    <a:gd name="connsiteY32" fmla="*/ 1497698 h 1556414"/>
                    <a:gd name="connsiteX33" fmla="*/ 1090450 w 2291863"/>
                    <a:gd name="connsiteY33" fmla="*/ 1331444 h 1556414"/>
                    <a:gd name="connsiteX34" fmla="*/ 1048887 w 2291863"/>
                    <a:gd name="connsiteY34" fmla="*/ 1109771 h 1556414"/>
                    <a:gd name="connsiteX35" fmla="*/ 993469 w 2291863"/>
                    <a:gd name="connsiteY35" fmla="*/ 1026644 h 1556414"/>
                    <a:gd name="connsiteX36" fmla="*/ 938050 w 2291863"/>
                    <a:gd name="connsiteY36" fmla="*/ 998935 h 1556414"/>
                    <a:gd name="connsiteX37" fmla="*/ 896487 w 2291863"/>
                    <a:gd name="connsiteY37" fmla="*/ 957371 h 1556414"/>
                    <a:gd name="connsiteX38" fmla="*/ 813360 w 2291863"/>
                    <a:gd name="connsiteY38" fmla="*/ 901953 h 1556414"/>
                    <a:gd name="connsiteX39" fmla="*/ 785650 w 2291863"/>
                    <a:gd name="connsiteY39" fmla="*/ 874244 h 1556414"/>
                    <a:gd name="connsiteX40" fmla="*/ 702523 w 2291863"/>
                    <a:gd name="connsiteY40" fmla="*/ 860389 h 1556414"/>
                    <a:gd name="connsiteX41" fmla="*/ 660960 w 2291863"/>
                    <a:gd name="connsiteY41" fmla="*/ 846535 h 1556414"/>
                    <a:gd name="connsiteX42" fmla="*/ 550123 w 2291863"/>
                    <a:gd name="connsiteY42" fmla="*/ 818826 h 1556414"/>
                    <a:gd name="connsiteX43" fmla="*/ 453141 w 2291863"/>
                    <a:gd name="connsiteY43" fmla="*/ 777262 h 1556414"/>
                    <a:gd name="connsiteX44" fmla="*/ 411578 w 2291863"/>
                    <a:gd name="connsiteY44" fmla="*/ 749553 h 1556414"/>
                    <a:gd name="connsiteX45" fmla="*/ 356160 w 2291863"/>
                    <a:gd name="connsiteY45" fmla="*/ 721844 h 1556414"/>
                    <a:gd name="connsiteX46" fmla="*/ 273032 w 2291863"/>
                    <a:gd name="connsiteY46" fmla="*/ 694135 h 1556414"/>
                    <a:gd name="connsiteX47" fmla="*/ 189905 w 2291863"/>
                    <a:gd name="connsiteY47" fmla="*/ 652571 h 1556414"/>
                    <a:gd name="connsiteX48" fmla="*/ 106778 w 2291863"/>
                    <a:gd name="connsiteY48" fmla="*/ 583298 h 1556414"/>
                    <a:gd name="connsiteX49" fmla="*/ 65214 w 2291863"/>
                    <a:gd name="connsiteY49" fmla="*/ 500171 h 1556414"/>
                    <a:gd name="connsiteX50" fmla="*/ 51360 w 2291863"/>
                    <a:gd name="connsiteY50" fmla="*/ 458608 h 1556414"/>
                    <a:gd name="connsiteX51" fmla="*/ 9796 w 2291863"/>
                    <a:gd name="connsiteY51" fmla="*/ 361626 h 1556414"/>
                    <a:gd name="connsiteX52" fmla="*/ 23650 w 2291863"/>
                    <a:gd name="connsiteY52" fmla="*/ 320062 h 1556414"/>
                    <a:gd name="connsiteX53" fmla="*/ 65214 w 2291863"/>
                    <a:gd name="connsiteY53" fmla="*/ 306208 h 1556414"/>
                    <a:gd name="connsiteX54" fmla="*/ 342305 w 2291863"/>
                    <a:gd name="connsiteY54" fmla="*/ 278498 h 1556414"/>
                    <a:gd name="connsiteX55" fmla="*/ 522414 w 2291863"/>
                    <a:gd name="connsiteY55" fmla="*/ 292353 h 1556414"/>
                    <a:gd name="connsiteX56" fmla="*/ 577832 w 2291863"/>
                    <a:gd name="connsiteY56" fmla="*/ 306208 h 1556414"/>
                    <a:gd name="connsiteX57" fmla="*/ 660960 w 2291863"/>
                    <a:gd name="connsiteY57" fmla="*/ 361626 h 1556414"/>
                    <a:gd name="connsiteX58" fmla="*/ 702523 w 2291863"/>
                    <a:gd name="connsiteY58" fmla="*/ 389335 h 1556414"/>
                    <a:gd name="connsiteX59" fmla="*/ 785650 w 2291863"/>
                    <a:gd name="connsiteY59" fmla="*/ 417044 h 1556414"/>
                    <a:gd name="connsiteX60" fmla="*/ 979614 w 2291863"/>
                    <a:gd name="connsiteY60" fmla="*/ 444753 h 1556414"/>
                    <a:gd name="connsiteX61" fmla="*/ 1021178 w 2291863"/>
                    <a:gd name="connsiteY61" fmla="*/ 458608 h 1556414"/>
                    <a:gd name="connsiteX62" fmla="*/ 1325978 w 2291863"/>
                    <a:gd name="connsiteY62" fmla="*/ 430898 h 1556414"/>
                    <a:gd name="connsiteX63" fmla="*/ 1339832 w 2291863"/>
                    <a:gd name="connsiteY63" fmla="*/ 389335 h 1556414"/>
                    <a:gd name="connsiteX64" fmla="*/ 1367541 w 2291863"/>
                    <a:gd name="connsiteY64" fmla="*/ 347771 h 1556414"/>
                    <a:gd name="connsiteX65" fmla="*/ 1381396 w 2291863"/>
                    <a:gd name="connsiteY65" fmla="*/ 320062 h 1556414"/>
                    <a:gd name="connsiteX66" fmla="*/ 1381396 w 2291863"/>
                    <a:gd name="connsiteY66" fmla="*/ 320062 h 1556414"/>
                    <a:gd name="connsiteX67" fmla="*/ 1381396 w 2291863"/>
                    <a:gd name="connsiteY67" fmla="*/ 320062 h 1556414"/>
                    <a:gd name="connsiteX68" fmla="*/ 1090450 w 2291863"/>
                    <a:gd name="connsiteY68" fmla="*/ 430898 h 1556414"/>
                    <a:gd name="connsiteX69" fmla="*/ 1478378 w 2291863"/>
                    <a:gd name="connsiteY69" fmla="*/ 223080 h 15564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</a:cxnLst>
                  <a:rect l="l" t="t" r="r" b="b"/>
                  <a:pathLst>
                    <a:path w="2291863" h="1556414">
                      <a:moveTo>
                        <a:pt x="1173578" y="417044"/>
                      </a:moveTo>
                      <a:cubicBezTo>
                        <a:pt x="1288299" y="378804"/>
                        <a:pt x="1232402" y="405537"/>
                        <a:pt x="1339832" y="333917"/>
                      </a:cubicBezTo>
                      <a:lnTo>
                        <a:pt x="1381396" y="306208"/>
                      </a:lnTo>
                      <a:cubicBezTo>
                        <a:pt x="1390632" y="292353"/>
                        <a:pt x="1401658" y="279537"/>
                        <a:pt x="1409105" y="264644"/>
                      </a:cubicBezTo>
                      <a:cubicBezTo>
                        <a:pt x="1415636" y="251582"/>
                        <a:pt x="1414859" y="235231"/>
                        <a:pt x="1422960" y="223080"/>
                      </a:cubicBezTo>
                      <a:cubicBezTo>
                        <a:pt x="1433828" y="206778"/>
                        <a:pt x="1451980" y="196569"/>
                        <a:pt x="1464523" y="181517"/>
                      </a:cubicBezTo>
                      <a:cubicBezTo>
                        <a:pt x="1514060" y="122072"/>
                        <a:pt x="1467562" y="153584"/>
                        <a:pt x="1533796" y="98389"/>
                      </a:cubicBezTo>
                      <a:cubicBezTo>
                        <a:pt x="1570618" y="67704"/>
                        <a:pt x="1587662" y="67609"/>
                        <a:pt x="1630778" y="42971"/>
                      </a:cubicBezTo>
                      <a:cubicBezTo>
                        <a:pt x="1705977" y="0"/>
                        <a:pt x="1637700" y="26808"/>
                        <a:pt x="1713905" y="1408"/>
                      </a:cubicBezTo>
                      <a:cubicBezTo>
                        <a:pt x="1838596" y="6026"/>
                        <a:pt x="1963782" y="3243"/>
                        <a:pt x="2087978" y="15262"/>
                      </a:cubicBezTo>
                      <a:cubicBezTo>
                        <a:pt x="2108535" y="17251"/>
                        <a:pt x="2125686" y="32345"/>
                        <a:pt x="2143396" y="42971"/>
                      </a:cubicBezTo>
                      <a:cubicBezTo>
                        <a:pt x="2171952" y="60105"/>
                        <a:pt x="2226523" y="98389"/>
                        <a:pt x="2226523" y="98389"/>
                      </a:cubicBezTo>
                      <a:cubicBezTo>
                        <a:pt x="2235759" y="112244"/>
                        <a:pt x="2247673" y="124648"/>
                        <a:pt x="2254232" y="139953"/>
                      </a:cubicBezTo>
                      <a:cubicBezTo>
                        <a:pt x="2291863" y="227757"/>
                        <a:pt x="2257717" y="420269"/>
                        <a:pt x="2254232" y="458608"/>
                      </a:cubicBezTo>
                      <a:cubicBezTo>
                        <a:pt x="2252910" y="473152"/>
                        <a:pt x="2249501" y="488767"/>
                        <a:pt x="2240378" y="500171"/>
                      </a:cubicBezTo>
                      <a:cubicBezTo>
                        <a:pt x="2229976" y="513173"/>
                        <a:pt x="2212669" y="518644"/>
                        <a:pt x="2198814" y="527880"/>
                      </a:cubicBezTo>
                      <a:cubicBezTo>
                        <a:pt x="2148013" y="604082"/>
                        <a:pt x="2198815" y="539424"/>
                        <a:pt x="2129541" y="597153"/>
                      </a:cubicBezTo>
                      <a:cubicBezTo>
                        <a:pt x="1974301" y="726521"/>
                        <a:pt x="2190882" y="563236"/>
                        <a:pt x="2046414" y="666426"/>
                      </a:cubicBezTo>
                      <a:cubicBezTo>
                        <a:pt x="2027624" y="679847"/>
                        <a:pt x="2009786" y="694568"/>
                        <a:pt x="1990996" y="707989"/>
                      </a:cubicBezTo>
                      <a:cubicBezTo>
                        <a:pt x="1977446" y="717667"/>
                        <a:pt x="1962434" y="725296"/>
                        <a:pt x="1949432" y="735698"/>
                      </a:cubicBezTo>
                      <a:cubicBezTo>
                        <a:pt x="1850717" y="814671"/>
                        <a:pt x="2008096" y="705825"/>
                        <a:pt x="1880160" y="791117"/>
                      </a:cubicBezTo>
                      <a:cubicBezTo>
                        <a:pt x="1875542" y="804971"/>
                        <a:pt x="1874406" y="820529"/>
                        <a:pt x="1866305" y="832680"/>
                      </a:cubicBezTo>
                      <a:cubicBezTo>
                        <a:pt x="1855436" y="848983"/>
                        <a:pt x="1837284" y="859192"/>
                        <a:pt x="1824741" y="874244"/>
                      </a:cubicBezTo>
                      <a:cubicBezTo>
                        <a:pt x="1814081" y="887036"/>
                        <a:pt x="1806268" y="901953"/>
                        <a:pt x="1797032" y="915808"/>
                      </a:cubicBezTo>
                      <a:cubicBezTo>
                        <a:pt x="1757549" y="1034257"/>
                        <a:pt x="1772946" y="969953"/>
                        <a:pt x="1755469" y="1109771"/>
                      </a:cubicBezTo>
                      <a:cubicBezTo>
                        <a:pt x="1750851" y="1220607"/>
                        <a:pt x="1749809" y="1331651"/>
                        <a:pt x="1741614" y="1442280"/>
                      </a:cubicBezTo>
                      <a:cubicBezTo>
                        <a:pt x="1740535" y="1456844"/>
                        <a:pt x="1738087" y="1473517"/>
                        <a:pt x="1727760" y="1483844"/>
                      </a:cubicBezTo>
                      <a:cubicBezTo>
                        <a:pt x="1717433" y="1494171"/>
                        <a:pt x="1700364" y="1494156"/>
                        <a:pt x="1686196" y="1497698"/>
                      </a:cubicBezTo>
                      <a:cubicBezTo>
                        <a:pt x="1663351" y="1503409"/>
                        <a:pt x="1640151" y="1507682"/>
                        <a:pt x="1616923" y="1511553"/>
                      </a:cubicBezTo>
                      <a:cubicBezTo>
                        <a:pt x="1448957" y="1539548"/>
                        <a:pt x="1591254" y="1511239"/>
                        <a:pt x="1409105" y="1539262"/>
                      </a:cubicBezTo>
                      <a:cubicBezTo>
                        <a:pt x="1385831" y="1542843"/>
                        <a:pt x="1362923" y="1548499"/>
                        <a:pt x="1339832" y="1553117"/>
                      </a:cubicBezTo>
                      <a:cubicBezTo>
                        <a:pt x="1256705" y="1548499"/>
                        <a:pt x="1171920" y="1556414"/>
                        <a:pt x="1090450" y="1539262"/>
                      </a:cubicBezTo>
                      <a:cubicBezTo>
                        <a:pt x="1076159" y="1536253"/>
                        <a:pt x="1076596" y="1512302"/>
                        <a:pt x="1076596" y="1497698"/>
                      </a:cubicBezTo>
                      <a:cubicBezTo>
                        <a:pt x="1076596" y="1442088"/>
                        <a:pt x="1085832" y="1386862"/>
                        <a:pt x="1090450" y="1331444"/>
                      </a:cubicBezTo>
                      <a:cubicBezTo>
                        <a:pt x="1085575" y="1282692"/>
                        <a:pt x="1083793" y="1162131"/>
                        <a:pt x="1048887" y="1109771"/>
                      </a:cubicBezTo>
                      <a:cubicBezTo>
                        <a:pt x="1030414" y="1082062"/>
                        <a:pt x="1023255" y="1041537"/>
                        <a:pt x="993469" y="1026644"/>
                      </a:cubicBezTo>
                      <a:lnTo>
                        <a:pt x="938050" y="998935"/>
                      </a:lnTo>
                      <a:cubicBezTo>
                        <a:pt x="924196" y="985080"/>
                        <a:pt x="911953" y="969400"/>
                        <a:pt x="896487" y="957371"/>
                      </a:cubicBezTo>
                      <a:cubicBezTo>
                        <a:pt x="870200" y="936925"/>
                        <a:pt x="836909" y="925501"/>
                        <a:pt x="813360" y="901953"/>
                      </a:cubicBezTo>
                      <a:cubicBezTo>
                        <a:pt x="804123" y="892717"/>
                        <a:pt x="797881" y="878831"/>
                        <a:pt x="785650" y="874244"/>
                      </a:cubicBezTo>
                      <a:cubicBezTo>
                        <a:pt x="759347" y="864380"/>
                        <a:pt x="729945" y="866483"/>
                        <a:pt x="702523" y="860389"/>
                      </a:cubicBezTo>
                      <a:cubicBezTo>
                        <a:pt x="688267" y="857221"/>
                        <a:pt x="675128" y="850077"/>
                        <a:pt x="660960" y="846535"/>
                      </a:cubicBezTo>
                      <a:lnTo>
                        <a:pt x="550123" y="818826"/>
                      </a:lnTo>
                      <a:cubicBezTo>
                        <a:pt x="445778" y="749262"/>
                        <a:pt x="578392" y="830941"/>
                        <a:pt x="453141" y="777262"/>
                      </a:cubicBezTo>
                      <a:cubicBezTo>
                        <a:pt x="437836" y="770703"/>
                        <a:pt x="426035" y="757814"/>
                        <a:pt x="411578" y="749553"/>
                      </a:cubicBezTo>
                      <a:cubicBezTo>
                        <a:pt x="393646" y="739306"/>
                        <a:pt x="375336" y="729514"/>
                        <a:pt x="356160" y="721844"/>
                      </a:cubicBezTo>
                      <a:cubicBezTo>
                        <a:pt x="329041" y="710996"/>
                        <a:pt x="273032" y="694135"/>
                        <a:pt x="273032" y="694135"/>
                      </a:cubicBezTo>
                      <a:cubicBezTo>
                        <a:pt x="153925" y="614729"/>
                        <a:pt x="304620" y="709929"/>
                        <a:pt x="189905" y="652571"/>
                      </a:cubicBezTo>
                      <a:cubicBezTo>
                        <a:pt x="151325" y="633281"/>
                        <a:pt x="137420" y="613941"/>
                        <a:pt x="106778" y="583298"/>
                      </a:cubicBezTo>
                      <a:cubicBezTo>
                        <a:pt x="71951" y="478822"/>
                        <a:pt x="118932" y="607608"/>
                        <a:pt x="65214" y="500171"/>
                      </a:cubicBezTo>
                      <a:cubicBezTo>
                        <a:pt x="58683" y="487109"/>
                        <a:pt x="57113" y="472031"/>
                        <a:pt x="51360" y="458608"/>
                      </a:cubicBezTo>
                      <a:cubicBezTo>
                        <a:pt x="0" y="338768"/>
                        <a:pt x="42286" y="459098"/>
                        <a:pt x="9796" y="361626"/>
                      </a:cubicBezTo>
                      <a:cubicBezTo>
                        <a:pt x="14414" y="347771"/>
                        <a:pt x="13323" y="330389"/>
                        <a:pt x="23650" y="320062"/>
                      </a:cubicBezTo>
                      <a:cubicBezTo>
                        <a:pt x="33977" y="309735"/>
                        <a:pt x="50733" y="308097"/>
                        <a:pt x="65214" y="306208"/>
                      </a:cubicBezTo>
                      <a:cubicBezTo>
                        <a:pt x="157259" y="294202"/>
                        <a:pt x="249941" y="287735"/>
                        <a:pt x="342305" y="278498"/>
                      </a:cubicBezTo>
                      <a:cubicBezTo>
                        <a:pt x="402341" y="283116"/>
                        <a:pt x="462613" y="285317"/>
                        <a:pt x="522414" y="292353"/>
                      </a:cubicBezTo>
                      <a:cubicBezTo>
                        <a:pt x="541325" y="294578"/>
                        <a:pt x="560801" y="297693"/>
                        <a:pt x="577832" y="306208"/>
                      </a:cubicBezTo>
                      <a:cubicBezTo>
                        <a:pt x="607619" y="321101"/>
                        <a:pt x="633251" y="343153"/>
                        <a:pt x="660960" y="361626"/>
                      </a:cubicBezTo>
                      <a:cubicBezTo>
                        <a:pt x="674814" y="370862"/>
                        <a:pt x="686727" y="384070"/>
                        <a:pt x="702523" y="389335"/>
                      </a:cubicBezTo>
                      <a:cubicBezTo>
                        <a:pt x="730232" y="398571"/>
                        <a:pt x="757009" y="411316"/>
                        <a:pt x="785650" y="417044"/>
                      </a:cubicBezTo>
                      <a:cubicBezTo>
                        <a:pt x="895930" y="439099"/>
                        <a:pt x="831519" y="428297"/>
                        <a:pt x="979614" y="444753"/>
                      </a:cubicBezTo>
                      <a:cubicBezTo>
                        <a:pt x="993469" y="449371"/>
                        <a:pt x="1006574" y="458608"/>
                        <a:pt x="1021178" y="458608"/>
                      </a:cubicBezTo>
                      <a:cubicBezTo>
                        <a:pt x="1255131" y="458608"/>
                        <a:pt x="1208347" y="470109"/>
                        <a:pt x="1325978" y="430898"/>
                      </a:cubicBezTo>
                      <a:cubicBezTo>
                        <a:pt x="1330596" y="417044"/>
                        <a:pt x="1333301" y="402397"/>
                        <a:pt x="1339832" y="389335"/>
                      </a:cubicBezTo>
                      <a:cubicBezTo>
                        <a:pt x="1347279" y="374442"/>
                        <a:pt x="1358974" y="362049"/>
                        <a:pt x="1367541" y="347771"/>
                      </a:cubicBezTo>
                      <a:cubicBezTo>
                        <a:pt x="1372854" y="338916"/>
                        <a:pt x="1376778" y="329298"/>
                        <a:pt x="1381396" y="320062"/>
                      </a:cubicBezTo>
                      <a:lnTo>
                        <a:pt x="1381396" y="320062"/>
                      </a:lnTo>
                      <a:lnTo>
                        <a:pt x="1381396" y="320062"/>
                      </a:lnTo>
                      <a:lnTo>
                        <a:pt x="1090450" y="430898"/>
                      </a:lnTo>
                      <a:lnTo>
                        <a:pt x="1478378" y="223080"/>
                      </a:lnTo>
                    </a:path>
                  </a:pathLst>
                </a:custGeom>
                <a:grpFill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9" name="Group 6"/>
                <p:cNvGrpSpPr/>
                <p:nvPr/>
              </p:nvGrpSpPr>
              <p:grpSpPr>
                <a:xfrm>
                  <a:off x="3276600" y="685800"/>
                  <a:ext cx="2563898" cy="2862110"/>
                  <a:chOff x="3276600" y="725775"/>
                  <a:chExt cx="2563898" cy="2862110"/>
                </a:xfrm>
                <a:grpFill/>
              </p:grpSpPr>
              <p:sp>
                <p:nvSpPr>
                  <p:cNvPr id="2" name="Freeform 1"/>
                  <p:cNvSpPr/>
                  <p:nvPr/>
                </p:nvSpPr>
                <p:spPr>
                  <a:xfrm>
                    <a:off x="3276600" y="838200"/>
                    <a:ext cx="1132021" cy="2749685"/>
                  </a:xfrm>
                  <a:custGeom>
                    <a:avLst/>
                    <a:gdLst>
                      <a:gd name="connsiteX0" fmla="*/ 249381 w 1132021"/>
                      <a:gd name="connsiteY0" fmla="*/ 574521 h 2749685"/>
                      <a:gd name="connsiteX1" fmla="*/ 263236 w 1132021"/>
                      <a:gd name="connsiteY1" fmla="*/ 616085 h 2749685"/>
                      <a:gd name="connsiteX2" fmla="*/ 263236 w 1132021"/>
                      <a:gd name="connsiteY2" fmla="*/ 1128703 h 2749685"/>
                      <a:gd name="connsiteX3" fmla="*/ 235527 w 1132021"/>
                      <a:gd name="connsiteY3" fmla="*/ 1239539 h 2749685"/>
                      <a:gd name="connsiteX4" fmla="*/ 207818 w 1132021"/>
                      <a:gd name="connsiteY4" fmla="*/ 1322667 h 2749685"/>
                      <a:gd name="connsiteX5" fmla="*/ 193963 w 1132021"/>
                      <a:gd name="connsiteY5" fmla="*/ 1378085 h 2749685"/>
                      <a:gd name="connsiteX6" fmla="*/ 166254 w 1132021"/>
                      <a:gd name="connsiteY6" fmla="*/ 1461212 h 2749685"/>
                      <a:gd name="connsiteX7" fmla="*/ 152400 w 1132021"/>
                      <a:gd name="connsiteY7" fmla="*/ 1502776 h 2749685"/>
                      <a:gd name="connsiteX8" fmla="*/ 138545 w 1132021"/>
                      <a:gd name="connsiteY8" fmla="*/ 1544339 h 2749685"/>
                      <a:gd name="connsiteX9" fmla="*/ 110836 w 1132021"/>
                      <a:gd name="connsiteY9" fmla="*/ 1599758 h 2749685"/>
                      <a:gd name="connsiteX10" fmla="*/ 96981 w 1132021"/>
                      <a:gd name="connsiteY10" fmla="*/ 1655176 h 2749685"/>
                      <a:gd name="connsiteX11" fmla="*/ 69272 w 1132021"/>
                      <a:gd name="connsiteY11" fmla="*/ 1738303 h 2749685"/>
                      <a:gd name="connsiteX12" fmla="*/ 41563 w 1132021"/>
                      <a:gd name="connsiteY12" fmla="*/ 1890703 h 2749685"/>
                      <a:gd name="connsiteX13" fmla="*/ 27709 w 1132021"/>
                      <a:gd name="connsiteY13" fmla="*/ 1932267 h 2749685"/>
                      <a:gd name="connsiteX14" fmla="*/ 0 w 1132021"/>
                      <a:gd name="connsiteY14" fmla="*/ 2167794 h 2749685"/>
                      <a:gd name="connsiteX15" fmla="*/ 41563 w 1132021"/>
                      <a:gd name="connsiteY15" fmla="*/ 2389467 h 2749685"/>
                      <a:gd name="connsiteX16" fmla="*/ 69272 w 1132021"/>
                      <a:gd name="connsiteY16" fmla="*/ 2444885 h 2749685"/>
                      <a:gd name="connsiteX17" fmla="*/ 110836 w 1132021"/>
                      <a:gd name="connsiteY17" fmla="*/ 2486449 h 2749685"/>
                      <a:gd name="connsiteX18" fmla="*/ 138545 w 1132021"/>
                      <a:gd name="connsiteY18" fmla="*/ 2528012 h 2749685"/>
                      <a:gd name="connsiteX19" fmla="*/ 221672 w 1132021"/>
                      <a:gd name="connsiteY19" fmla="*/ 2583430 h 2749685"/>
                      <a:gd name="connsiteX20" fmla="*/ 318654 w 1132021"/>
                      <a:gd name="connsiteY20" fmla="*/ 2624994 h 2749685"/>
                      <a:gd name="connsiteX21" fmla="*/ 360218 w 1132021"/>
                      <a:gd name="connsiteY21" fmla="*/ 2652703 h 2749685"/>
                      <a:gd name="connsiteX22" fmla="*/ 401781 w 1132021"/>
                      <a:gd name="connsiteY22" fmla="*/ 2694267 h 2749685"/>
                      <a:gd name="connsiteX23" fmla="*/ 512618 w 1132021"/>
                      <a:gd name="connsiteY23" fmla="*/ 2721976 h 2749685"/>
                      <a:gd name="connsiteX24" fmla="*/ 595745 w 1132021"/>
                      <a:gd name="connsiteY24" fmla="*/ 2749685 h 2749685"/>
                      <a:gd name="connsiteX25" fmla="*/ 789709 w 1132021"/>
                      <a:gd name="connsiteY25" fmla="*/ 2735830 h 2749685"/>
                      <a:gd name="connsiteX26" fmla="*/ 831272 w 1132021"/>
                      <a:gd name="connsiteY26" fmla="*/ 2721976 h 2749685"/>
                      <a:gd name="connsiteX27" fmla="*/ 914400 w 1132021"/>
                      <a:gd name="connsiteY27" fmla="*/ 2638849 h 2749685"/>
                      <a:gd name="connsiteX28" fmla="*/ 942109 w 1132021"/>
                      <a:gd name="connsiteY28" fmla="*/ 2611139 h 2749685"/>
                      <a:gd name="connsiteX29" fmla="*/ 983672 w 1132021"/>
                      <a:gd name="connsiteY29" fmla="*/ 2583430 h 2749685"/>
                      <a:gd name="connsiteX30" fmla="*/ 1011381 w 1132021"/>
                      <a:gd name="connsiteY30" fmla="*/ 2528012 h 2749685"/>
                      <a:gd name="connsiteX31" fmla="*/ 1052945 w 1132021"/>
                      <a:gd name="connsiteY31" fmla="*/ 2500303 h 2749685"/>
                      <a:gd name="connsiteX32" fmla="*/ 1066800 w 1132021"/>
                      <a:gd name="connsiteY32" fmla="*/ 2458739 h 2749685"/>
                      <a:gd name="connsiteX33" fmla="*/ 1094509 w 1132021"/>
                      <a:gd name="connsiteY33" fmla="*/ 2417176 h 2749685"/>
                      <a:gd name="connsiteX34" fmla="*/ 1108363 w 1132021"/>
                      <a:gd name="connsiteY34" fmla="*/ 2375612 h 2749685"/>
                      <a:gd name="connsiteX35" fmla="*/ 1108363 w 1132021"/>
                      <a:gd name="connsiteY35" fmla="*/ 2043103 h 2749685"/>
                      <a:gd name="connsiteX36" fmla="*/ 1094509 w 1132021"/>
                      <a:gd name="connsiteY36" fmla="*/ 1904558 h 2749685"/>
                      <a:gd name="connsiteX37" fmla="*/ 1066800 w 1132021"/>
                      <a:gd name="connsiteY37" fmla="*/ 1724449 h 2749685"/>
                      <a:gd name="connsiteX38" fmla="*/ 1025236 w 1132021"/>
                      <a:gd name="connsiteY38" fmla="*/ 1627467 h 2749685"/>
                      <a:gd name="connsiteX39" fmla="*/ 997527 w 1132021"/>
                      <a:gd name="connsiteY39" fmla="*/ 1585903 h 2749685"/>
                      <a:gd name="connsiteX40" fmla="*/ 942109 w 1132021"/>
                      <a:gd name="connsiteY40" fmla="*/ 1488921 h 2749685"/>
                      <a:gd name="connsiteX41" fmla="*/ 886690 w 1132021"/>
                      <a:gd name="connsiteY41" fmla="*/ 1378085 h 2749685"/>
                      <a:gd name="connsiteX42" fmla="*/ 845127 w 1132021"/>
                      <a:gd name="connsiteY42" fmla="*/ 1294958 h 2749685"/>
                      <a:gd name="connsiteX43" fmla="*/ 775854 w 1132021"/>
                      <a:gd name="connsiteY43" fmla="*/ 1170267 h 2749685"/>
                      <a:gd name="connsiteX44" fmla="*/ 734290 w 1132021"/>
                      <a:gd name="connsiteY44" fmla="*/ 1128703 h 2749685"/>
                      <a:gd name="connsiteX45" fmla="*/ 678872 w 1132021"/>
                      <a:gd name="connsiteY45" fmla="*/ 1045576 h 2749685"/>
                      <a:gd name="connsiteX46" fmla="*/ 637309 w 1132021"/>
                      <a:gd name="connsiteY46" fmla="*/ 907030 h 2749685"/>
                      <a:gd name="connsiteX47" fmla="*/ 623454 w 1132021"/>
                      <a:gd name="connsiteY47" fmla="*/ 782339 h 2749685"/>
                      <a:gd name="connsiteX48" fmla="*/ 609600 w 1132021"/>
                      <a:gd name="connsiteY48" fmla="*/ 228158 h 2749685"/>
                      <a:gd name="connsiteX49" fmla="*/ 581890 w 1132021"/>
                      <a:gd name="connsiteY49" fmla="*/ 145030 h 2749685"/>
                      <a:gd name="connsiteX50" fmla="*/ 512618 w 1132021"/>
                      <a:gd name="connsiteY50" fmla="*/ 20339 h 2749685"/>
                      <a:gd name="connsiteX51" fmla="*/ 471054 w 1132021"/>
                      <a:gd name="connsiteY51" fmla="*/ 6485 h 2749685"/>
                      <a:gd name="connsiteX52" fmla="*/ 249381 w 1132021"/>
                      <a:gd name="connsiteY52" fmla="*/ 20339 h 2749685"/>
                      <a:gd name="connsiteX53" fmla="*/ 180109 w 1132021"/>
                      <a:gd name="connsiteY53" fmla="*/ 89612 h 2749685"/>
                      <a:gd name="connsiteX54" fmla="*/ 124690 w 1132021"/>
                      <a:gd name="connsiteY54" fmla="*/ 172739 h 2749685"/>
                      <a:gd name="connsiteX55" fmla="*/ 124690 w 1132021"/>
                      <a:gd name="connsiteY55" fmla="*/ 352849 h 2749685"/>
                      <a:gd name="connsiteX56" fmla="*/ 152400 w 1132021"/>
                      <a:gd name="connsiteY56" fmla="*/ 380558 h 2749685"/>
                      <a:gd name="connsiteX57" fmla="*/ 180109 w 1132021"/>
                      <a:gd name="connsiteY57" fmla="*/ 463685 h 2749685"/>
                      <a:gd name="connsiteX58" fmla="*/ 249381 w 1132021"/>
                      <a:gd name="connsiteY58" fmla="*/ 574521 h 274968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</a:cxnLst>
                    <a:rect l="l" t="t" r="r" b="b"/>
                    <a:pathLst>
                      <a:path w="1132021" h="2749685">
                        <a:moveTo>
                          <a:pt x="249381" y="574521"/>
                        </a:moveTo>
                        <a:cubicBezTo>
                          <a:pt x="263235" y="599921"/>
                          <a:pt x="259224" y="602043"/>
                          <a:pt x="263236" y="616085"/>
                        </a:cubicBezTo>
                        <a:cubicBezTo>
                          <a:pt x="313519" y="792078"/>
                          <a:pt x="282061" y="871420"/>
                          <a:pt x="263236" y="1128703"/>
                        </a:cubicBezTo>
                        <a:cubicBezTo>
                          <a:pt x="260457" y="1166684"/>
                          <a:pt x="247570" y="1203411"/>
                          <a:pt x="235527" y="1239539"/>
                        </a:cubicBezTo>
                        <a:cubicBezTo>
                          <a:pt x="226291" y="1267248"/>
                          <a:pt x="214902" y="1294331"/>
                          <a:pt x="207818" y="1322667"/>
                        </a:cubicBezTo>
                        <a:cubicBezTo>
                          <a:pt x="203200" y="1341140"/>
                          <a:pt x="199435" y="1359847"/>
                          <a:pt x="193963" y="1378085"/>
                        </a:cubicBezTo>
                        <a:cubicBezTo>
                          <a:pt x="185570" y="1406061"/>
                          <a:pt x="175490" y="1433503"/>
                          <a:pt x="166254" y="1461212"/>
                        </a:cubicBezTo>
                        <a:lnTo>
                          <a:pt x="152400" y="1502776"/>
                        </a:lnTo>
                        <a:cubicBezTo>
                          <a:pt x="147782" y="1516630"/>
                          <a:pt x="145076" y="1531277"/>
                          <a:pt x="138545" y="1544339"/>
                        </a:cubicBezTo>
                        <a:cubicBezTo>
                          <a:pt x="129309" y="1562812"/>
                          <a:pt x="118088" y="1580420"/>
                          <a:pt x="110836" y="1599758"/>
                        </a:cubicBezTo>
                        <a:cubicBezTo>
                          <a:pt x="104150" y="1617587"/>
                          <a:pt x="102453" y="1636938"/>
                          <a:pt x="96981" y="1655176"/>
                        </a:cubicBezTo>
                        <a:cubicBezTo>
                          <a:pt x="88588" y="1683152"/>
                          <a:pt x="69272" y="1738303"/>
                          <a:pt x="69272" y="1738303"/>
                        </a:cubicBezTo>
                        <a:cubicBezTo>
                          <a:pt x="63094" y="1775374"/>
                          <a:pt x="51248" y="1851964"/>
                          <a:pt x="41563" y="1890703"/>
                        </a:cubicBezTo>
                        <a:cubicBezTo>
                          <a:pt x="38021" y="1904871"/>
                          <a:pt x="30877" y="1918011"/>
                          <a:pt x="27709" y="1932267"/>
                        </a:cubicBezTo>
                        <a:cubicBezTo>
                          <a:pt x="10599" y="2009261"/>
                          <a:pt x="7079" y="2089920"/>
                          <a:pt x="0" y="2167794"/>
                        </a:cubicBezTo>
                        <a:cubicBezTo>
                          <a:pt x="8341" y="2251211"/>
                          <a:pt x="4476" y="2315292"/>
                          <a:pt x="41563" y="2389467"/>
                        </a:cubicBezTo>
                        <a:cubicBezTo>
                          <a:pt x="50799" y="2407940"/>
                          <a:pt x="57268" y="2428079"/>
                          <a:pt x="69272" y="2444885"/>
                        </a:cubicBezTo>
                        <a:cubicBezTo>
                          <a:pt x="80660" y="2460829"/>
                          <a:pt x="98293" y="2471397"/>
                          <a:pt x="110836" y="2486449"/>
                        </a:cubicBezTo>
                        <a:cubicBezTo>
                          <a:pt x="121496" y="2499241"/>
                          <a:pt x="126014" y="2517047"/>
                          <a:pt x="138545" y="2528012"/>
                        </a:cubicBezTo>
                        <a:cubicBezTo>
                          <a:pt x="163607" y="2549942"/>
                          <a:pt x="190079" y="2572899"/>
                          <a:pt x="221672" y="2583430"/>
                        </a:cubicBezTo>
                        <a:cubicBezTo>
                          <a:pt x="268302" y="2598974"/>
                          <a:pt x="270718" y="2597602"/>
                          <a:pt x="318654" y="2624994"/>
                        </a:cubicBezTo>
                        <a:cubicBezTo>
                          <a:pt x="333111" y="2633255"/>
                          <a:pt x="347426" y="2642043"/>
                          <a:pt x="360218" y="2652703"/>
                        </a:cubicBezTo>
                        <a:cubicBezTo>
                          <a:pt x="375270" y="2665246"/>
                          <a:pt x="383944" y="2686159"/>
                          <a:pt x="401781" y="2694267"/>
                        </a:cubicBezTo>
                        <a:cubicBezTo>
                          <a:pt x="436450" y="2710026"/>
                          <a:pt x="476490" y="2709933"/>
                          <a:pt x="512618" y="2721976"/>
                        </a:cubicBezTo>
                        <a:lnTo>
                          <a:pt x="595745" y="2749685"/>
                        </a:lnTo>
                        <a:cubicBezTo>
                          <a:pt x="660400" y="2745067"/>
                          <a:pt x="725334" y="2743404"/>
                          <a:pt x="789709" y="2735830"/>
                        </a:cubicBezTo>
                        <a:cubicBezTo>
                          <a:pt x="804213" y="2734124"/>
                          <a:pt x="819744" y="2730942"/>
                          <a:pt x="831272" y="2721976"/>
                        </a:cubicBezTo>
                        <a:cubicBezTo>
                          <a:pt x="862204" y="2697918"/>
                          <a:pt x="886691" y="2666558"/>
                          <a:pt x="914400" y="2638849"/>
                        </a:cubicBezTo>
                        <a:cubicBezTo>
                          <a:pt x="923637" y="2629612"/>
                          <a:pt x="931240" y="2618385"/>
                          <a:pt x="942109" y="2611139"/>
                        </a:cubicBezTo>
                        <a:lnTo>
                          <a:pt x="983672" y="2583430"/>
                        </a:lnTo>
                        <a:cubicBezTo>
                          <a:pt x="992908" y="2564957"/>
                          <a:pt x="998159" y="2543878"/>
                          <a:pt x="1011381" y="2528012"/>
                        </a:cubicBezTo>
                        <a:cubicBezTo>
                          <a:pt x="1022041" y="2515220"/>
                          <a:pt x="1042543" y="2513305"/>
                          <a:pt x="1052945" y="2500303"/>
                        </a:cubicBezTo>
                        <a:cubicBezTo>
                          <a:pt x="1062068" y="2488899"/>
                          <a:pt x="1060269" y="2471801"/>
                          <a:pt x="1066800" y="2458739"/>
                        </a:cubicBezTo>
                        <a:cubicBezTo>
                          <a:pt x="1074247" y="2443846"/>
                          <a:pt x="1085273" y="2431030"/>
                          <a:pt x="1094509" y="2417176"/>
                        </a:cubicBezTo>
                        <a:cubicBezTo>
                          <a:pt x="1099127" y="2403321"/>
                          <a:pt x="1105962" y="2390017"/>
                          <a:pt x="1108363" y="2375612"/>
                        </a:cubicBezTo>
                        <a:cubicBezTo>
                          <a:pt x="1132021" y="2233664"/>
                          <a:pt x="1121454" y="2206744"/>
                          <a:pt x="1108363" y="2043103"/>
                        </a:cubicBezTo>
                        <a:cubicBezTo>
                          <a:pt x="1104662" y="1996839"/>
                          <a:pt x="1099634" y="1950686"/>
                          <a:pt x="1094509" y="1904558"/>
                        </a:cubicBezTo>
                        <a:cubicBezTo>
                          <a:pt x="1087780" y="1843999"/>
                          <a:pt x="1081602" y="1783655"/>
                          <a:pt x="1066800" y="1724449"/>
                        </a:cubicBezTo>
                        <a:cubicBezTo>
                          <a:pt x="1058165" y="1689910"/>
                          <a:pt x="1042857" y="1658305"/>
                          <a:pt x="1025236" y="1627467"/>
                        </a:cubicBezTo>
                        <a:cubicBezTo>
                          <a:pt x="1016975" y="1613010"/>
                          <a:pt x="1004974" y="1600796"/>
                          <a:pt x="997527" y="1585903"/>
                        </a:cubicBezTo>
                        <a:cubicBezTo>
                          <a:pt x="944636" y="1480121"/>
                          <a:pt x="1042610" y="1622923"/>
                          <a:pt x="942109" y="1488921"/>
                        </a:cubicBezTo>
                        <a:cubicBezTo>
                          <a:pt x="910269" y="1393402"/>
                          <a:pt x="935053" y="1426447"/>
                          <a:pt x="886690" y="1378085"/>
                        </a:cubicBezTo>
                        <a:cubicBezTo>
                          <a:pt x="851870" y="1273619"/>
                          <a:pt x="898839" y="1402380"/>
                          <a:pt x="845127" y="1294958"/>
                        </a:cubicBezTo>
                        <a:cubicBezTo>
                          <a:pt x="810283" y="1225271"/>
                          <a:pt x="863220" y="1257633"/>
                          <a:pt x="775854" y="1170267"/>
                        </a:cubicBezTo>
                        <a:cubicBezTo>
                          <a:pt x="761999" y="1156412"/>
                          <a:pt x="746319" y="1144169"/>
                          <a:pt x="734290" y="1128703"/>
                        </a:cubicBezTo>
                        <a:cubicBezTo>
                          <a:pt x="713844" y="1102416"/>
                          <a:pt x="678872" y="1045576"/>
                          <a:pt x="678872" y="1045576"/>
                        </a:cubicBezTo>
                        <a:cubicBezTo>
                          <a:pt x="645142" y="944385"/>
                          <a:pt x="658247" y="990785"/>
                          <a:pt x="637309" y="907030"/>
                        </a:cubicBezTo>
                        <a:cubicBezTo>
                          <a:pt x="632691" y="865466"/>
                          <a:pt x="625159" y="824124"/>
                          <a:pt x="623454" y="782339"/>
                        </a:cubicBezTo>
                        <a:cubicBezTo>
                          <a:pt x="615918" y="597708"/>
                          <a:pt x="621626" y="412551"/>
                          <a:pt x="609600" y="228158"/>
                        </a:cubicBezTo>
                        <a:cubicBezTo>
                          <a:pt x="607699" y="199012"/>
                          <a:pt x="591127" y="172739"/>
                          <a:pt x="581890" y="145030"/>
                        </a:cubicBezTo>
                        <a:cubicBezTo>
                          <a:pt x="569691" y="108433"/>
                          <a:pt x="548348" y="32249"/>
                          <a:pt x="512618" y="20339"/>
                        </a:cubicBezTo>
                        <a:lnTo>
                          <a:pt x="471054" y="6485"/>
                        </a:lnTo>
                        <a:cubicBezTo>
                          <a:pt x="397163" y="11103"/>
                          <a:pt x="320568" y="0"/>
                          <a:pt x="249381" y="20339"/>
                        </a:cubicBezTo>
                        <a:cubicBezTo>
                          <a:pt x="217982" y="29310"/>
                          <a:pt x="198223" y="62441"/>
                          <a:pt x="180109" y="89612"/>
                        </a:cubicBezTo>
                        <a:lnTo>
                          <a:pt x="124690" y="172739"/>
                        </a:lnTo>
                        <a:cubicBezTo>
                          <a:pt x="100288" y="245947"/>
                          <a:pt x="96262" y="239137"/>
                          <a:pt x="124690" y="352849"/>
                        </a:cubicBezTo>
                        <a:cubicBezTo>
                          <a:pt x="127858" y="365521"/>
                          <a:pt x="143163" y="371322"/>
                          <a:pt x="152400" y="380558"/>
                        </a:cubicBezTo>
                        <a:cubicBezTo>
                          <a:pt x="161636" y="408267"/>
                          <a:pt x="163907" y="439383"/>
                          <a:pt x="180109" y="463685"/>
                        </a:cubicBezTo>
                        <a:cubicBezTo>
                          <a:pt x="242773" y="557680"/>
                          <a:pt x="235527" y="549121"/>
                          <a:pt x="249381" y="574521"/>
                        </a:cubicBezTo>
                        <a:close/>
                      </a:path>
                    </a:pathLst>
                  </a:cu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1" name="Group 5"/>
                  <p:cNvGrpSpPr/>
                  <p:nvPr/>
                </p:nvGrpSpPr>
                <p:grpSpPr>
                  <a:xfrm>
                    <a:off x="4399906" y="725775"/>
                    <a:ext cx="1440592" cy="2435371"/>
                    <a:chOff x="4399906" y="725775"/>
                    <a:chExt cx="1440592" cy="2435371"/>
                  </a:xfrm>
                  <a:grpFill/>
                </p:grpSpPr>
                <p:sp>
                  <p:nvSpPr>
                    <p:cNvPr id="4" name="Freeform 3"/>
                    <p:cNvSpPr/>
                    <p:nvPr/>
                  </p:nvSpPr>
                  <p:spPr>
                    <a:xfrm>
                      <a:off x="4399906" y="983673"/>
                      <a:ext cx="1171132" cy="2177473"/>
                    </a:xfrm>
                    <a:custGeom>
                      <a:avLst/>
                      <a:gdLst>
                        <a:gd name="connsiteX0" fmla="*/ 33549 w 1171132"/>
                        <a:gd name="connsiteY0" fmla="*/ 2161309 h 2177473"/>
                        <a:gd name="connsiteX1" fmla="*/ 33549 w 1171132"/>
                        <a:gd name="connsiteY1" fmla="*/ 2050472 h 2177473"/>
                        <a:gd name="connsiteX2" fmla="*/ 88967 w 1171132"/>
                        <a:gd name="connsiteY2" fmla="*/ 1967345 h 2177473"/>
                        <a:gd name="connsiteX3" fmla="*/ 144385 w 1171132"/>
                        <a:gd name="connsiteY3" fmla="*/ 1884218 h 2177473"/>
                        <a:gd name="connsiteX4" fmla="*/ 158239 w 1171132"/>
                        <a:gd name="connsiteY4" fmla="*/ 1828800 h 2177473"/>
                        <a:gd name="connsiteX5" fmla="*/ 185949 w 1171132"/>
                        <a:gd name="connsiteY5" fmla="*/ 1801091 h 2177473"/>
                        <a:gd name="connsiteX6" fmla="*/ 241367 w 1171132"/>
                        <a:gd name="connsiteY6" fmla="*/ 1717963 h 2177473"/>
                        <a:gd name="connsiteX7" fmla="*/ 269076 w 1171132"/>
                        <a:gd name="connsiteY7" fmla="*/ 1676400 h 2177473"/>
                        <a:gd name="connsiteX8" fmla="*/ 338349 w 1171132"/>
                        <a:gd name="connsiteY8" fmla="*/ 1593272 h 2177473"/>
                        <a:gd name="connsiteX9" fmla="*/ 379912 w 1171132"/>
                        <a:gd name="connsiteY9" fmla="*/ 1510145 h 2177473"/>
                        <a:gd name="connsiteX10" fmla="*/ 407621 w 1171132"/>
                        <a:gd name="connsiteY10" fmla="*/ 1427018 h 2177473"/>
                        <a:gd name="connsiteX11" fmla="*/ 421476 w 1171132"/>
                        <a:gd name="connsiteY11" fmla="*/ 1385454 h 2177473"/>
                        <a:gd name="connsiteX12" fmla="*/ 463039 w 1171132"/>
                        <a:gd name="connsiteY12" fmla="*/ 1343891 h 2177473"/>
                        <a:gd name="connsiteX13" fmla="*/ 476894 w 1171132"/>
                        <a:gd name="connsiteY13" fmla="*/ 1302327 h 2177473"/>
                        <a:gd name="connsiteX14" fmla="*/ 518458 w 1171132"/>
                        <a:gd name="connsiteY14" fmla="*/ 1274618 h 2177473"/>
                        <a:gd name="connsiteX15" fmla="*/ 532312 w 1171132"/>
                        <a:gd name="connsiteY15" fmla="*/ 1205345 h 2177473"/>
                        <a:gd name="connsiteX16" fmla="*/ 560021 w 1171132"/>
                        <a:gd name="connsiteY16" fmla="*/ 1122218 h 2177473"/>
                        <a:gd name="connsiteX17" fmla="*/ 573876 w 1171132"/>
                        <a:gd name="connsiteY17" fmla="*/ 1080654 h 2177473"/>
                        <a:gd name="connsiteX18" fmla="*/ 601585 w 1171132"/>
                        <a:gd name="connsiteY18" fmla="*/ 1025236 h 2177473"/>
                        <a:gd name="connsiteX19" fmla="*/ 615439 w 1171132"/>
                        <a:gd name="connsiteY19" fmla="*/ 969818 h 2177473"/>
                        <a:gd name="connsiteX20" fmla="*/ 643149 w 1171132"/>
                        <a:gd name="connsiteY20" fmla="*/ 831272 h 2177473"/>
                        <a:gd name="connsiteX21" fmla="*/ 684712 w 1171132"/>
                        <a:gd name="connsiteY21" fmla="*/ 748145 h 2177473"/>
                        <a:gd name="connsiteX22" fmla="*/ 726276 w 1171132"/>
                        <a:gd name="connsiteY22" fmla="*/ 720436 h 2177473"/>
                        <a:gd name="connsiteX23" fmla="*/ 767839 w 1171132"/>
                        <a:gd name="connsiteY23" fmla="*/ 595745 h 2177473"/>
                        <a:gd name="connsiteX24" fmla="*/ 781694 w 1171132"/>
                        <a:gd name="connsiteY24" fmla="*/ 554182 h 2177473"/>
                        <a:gd name="connsiteX25" fmla="*/ 809403 w 1171132"/>
                        <a:gd name="connsiteY25" fmla="*/ 512618 h 2177473"/>
                        <a:gd name="connsiteX26" fmla="*/ 823258 w 1171132"/>
                        <a:gd name="connsiteY26" fmla="*/ 471054 h 2177473"/>
                        <a:gd name="connsiteX27" fmla="*/ 864821 w 1171132"/>
                        <a:gd name="connsiteY27" fmla="*/ 443345 h 2177473"/>
                        <a:gd name="connsiteX28" fmla="*/ 892530 w 1171132"/>
                        <a:gd name="connsiteY28" fmla="*/ 401782 h 2177473"/>
                        <a:gd name="connsiteX29" fmla="*/ 920239 w 1171132"/>
                        <a:gd name="connsiteY29" fmla="*/ 374072 h 2177473"/>
                        <a:gd name="connsiteX30" fmla="*/ 934094 w 1171132"/>
                        <a:gd name="connsiteY30" fmla="*/ 304800 h 2177473"/>
                        <a:gd name="connsiteX31" fmla="*/ 975658 w 1171132"/>
                        <a:gd name="connsiteY31" fmla="*/ 221672 h 2177473"/>
                        <a:gd name="connsiteX32" fmla="*/ 1017221 w 1171132"/>
                        <a:gd name="connsiteY32" fmla="*/ 138545 h 2177473"/>
                        <a:gd name="connsiteX33" fmla="*/ 1058785 w 1171132"/>
                        <a:gd name="connsiteY33" fmla="*/ 110836 h 2177473"/>
                        <a:gd name="connsiteX34" fmla="*/ 1155767 w 1171132"/>
                        <a:gd name="connsiteY34" fmla="*/ 0 h 2177473"/>
                        <a:gd name="connsiteX35" fmla="*/ 1114203 w 1171132"/>
                        <a:gd name="connsiteY35" fmla="*/ 207818 h 2177473"/>
                        <a:gd name="connsiteX36" fmla="*/ 1072639 w 1171132"/>
                        <a:gd name="connsiteY36" fmla="*/ 249382 h 2177473"/>
                        <a:gd name="connsiteX37" fmla="*/ 1031076 w 1171132"/>
                        <a:gd name="connsiteY37" fmla="*/ 332509 h 2177473"/>
                        <a:gd name="connsiteX38" fmla="*/ 1003367 w 1171132"/>
                        <a:gd name="connsiteY38" fmla="*/ 415636 h 2177473"/>
                        <a:gd name="connsiteX39" fmla="*/ 947949 w 1171132"/>
                        <a:gd name="connsiteY39" fmla="*/ 498763 h 2177473"/>
                        <a:gd name="connsiteX40" fmla="*/ 892530 w 1171132"/>
                        <a:gd name="connsiteY40" fmla="*/ 623454 h 2177473"/>
                        <a:gd name="connsiteX41" fmla="*/ 864821 w 1171132"/>
                        <a:gd name="connsiteY41" fmla="*/ 720436 h 2177473"/>
                        <a:gd name="connsiteX42" fmla="*/ 850967 w 1171132"/>
                        <a:gd name="connsiteY42" fmla="*/ 762000 h 2177473"/>
                        <a:gd name="connsiteX43" fmla="*/ 837112 w 1171132"/>
                        <a:gd name="connsiteY43" fmla="*/ 817418 h 2177473"/>
                        <a:gd name="connsiteX44" fmla="*/ 781694 w 1171132"/>
                        <a:gd name="connsiteY44" fmla="*/ 900545 h 2177473"/>
                        <a:gd name="connsiteX45" fmla="*/ 753985 w 1171132"/>
                        <a:gd name="connsiteY45" fmla="*/ 983672 h 2177473"/>
                        <a:gd name="connsiteX46" fmla="*/ 740130 w 1171132"/>
                        <a:gd name="connsiteY46" fmla="*/ 1025236 h 2177473"/>
                        <a:gd name="connsiteX47" fmla="*/ 712421 w 1171132"/>
                        <a:gd name="connsiteY47" fmla="*/ 1066800 h 2177473"/>
                        <a:gd name="connsiteX48" fmla="*/ 643149 w 1171132"/>
                        <a:gd name="connsiteY48" fmla="*/ 1274618 h 2177473"/>
                        <a:gd name="connsiteX49" fmla="*/ 615439 w 1171132"/>
                        <a:gd name="connsiteY49" fmla="*/ 1357745 h 2177473"/>
                        <a:gd name="connsiteX50" fmla="*/ 601585 w 1171132"/>
                        <a:gd name="connsiteY50" fmla="*/ 1399309 h 2177473"/>
                        <a:gd name="connsiteX51" fmla="*/ 573876 w 1171132"/>
                        <a:gd name="connsiteY51" fmla="*/ 1510145 h 2177473"/>
                        <a:gd name="connsiteX52" fmla="*/ 532312 w 1171132"/>
                        <a:gd name="connsiteY52" fmla="*/ 1634836 h 2177473"/>
                        <a:gd name="connsiteX53" fmla="*/ 504603 w 1171132"/>
                        <a:gd name="connsiteY53" fmla="*/ 1717963 h 2177473"/>
                        <a:gd name="connsiteX54" fmla="*/ 476894 w 1171132"/>
                        <a:gd name="connsiteY54" fmla="*/ 1759527 h 2177473"/>
                        <a:gd name="connsiteX55" fmla="*/ 435330 w 1171132"/>
                        <a:gd name="connsiteY55" fmla="*/ 1842654 h 2177473"/>
                        <a:gd name="connsiteX56" fmla="*/ 393767 w 1171132"/>
                        <a:gd name="connsiteY56" fmla="*/ 1925782 h 2177473"/>
                        <a:gd name="connsiteX57" fmla="*/ 338349 w 1171132"/>
                        <a:gd name="connsiteY57" fmla="*/ 2008909 h 2177473"/>
                        <a:gd name="connsiteX58" fmla="*/ 324494 w 1171132"/>
                        <a:gd name="connsiteY58" fmla="*/ 2050472 h 2177473"/>
                        <a:gd name="connsiteX59" fmla="*/ 227512 w 1171132"/>
                        <a:gd name="connsiteY59" fmla="*/ 2161309 h 2177473"/>
                        <a:gd name="connsiteX60" fmla="*/ 185949 w 1171132"/>
                        <a:gd name="connsiteY60" fmla="*/ 2175163 h 2177473"/>
                        <a:gd name="connsiteX61" fmla="*/ 130530 w 1171132"/>
                        <a:gd name="connsiteY61" fmla="*/ 2161309 h 2177473"/>
                        <a:gd name="connsiteX62" fmla="*/ 61258 w 1171132"/>
                        <a:gd name="connsiteY62" fmla="*/ 2147454 h 2177473"/>
                        <a:gd name="connsiteX63" fmla="*/ 33549 w 1171132"/>
                        <a:gd name="connsiteY63" fmla="*/ 2161309 h 217747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  <a:cxn ang="0">
                          <a:pos x="connsiteX34" y="connsiteY34"/>
                        </a:cxn>
                        <a:cxn ang="0">
                          <a:pos x="connsiteX35" y="connsiteY35"/>
                        </a:cxn>
                        <a:cxn ang="0">
                          <a:pos x="connsiteX36" y="connsiteY36"/>
                        </a:cxn>
                        <a:cxn ang="0">
                          <a:pos x="connsiteX37" y="connsiteY37"/>
                        </a:cxn>
                        <a:cxn ang="0">
                          <a:pos x="connsiteX38" y="connsiteY38"/>
                        </a:cxn>
                        <a:cxn ang="0">
                          <a:pos x="connsiteX39" y="connsiteY39"/>
                        </a:cxn>
                        <a:cxn ang="0">
                          <a:pos x="connsiteX40" y="connsiteY40"/>
                        </a:cxn>
                        <a:cxn ang="0">
                          <a:pos x="connsiteX41" y="connsiteY41"/>
                        </a:cxn>
                        <a:cxn ang="0">
                          <a:pos x="connsiteX42" y="connsiteY42"/>
                        </a:cxn>
                        <a:cxn ang="0">
                          <a:pos x="connsiteX43" y="connsiteY43"/>
                        </a:cxn>
                        <a:cxn ang="0">
                          <a:pos x="connsiteX44" y="connsiteY44"/>
                        </a:cxn>
                        <a:cxn ang="0">
                          <a:pos x="connsiteX45" y="connsiteY45"/>
                        </a:cxn>
                        <a:cxn ang="0">
                          <a:pos x="connsiteX46" y="connsiteY46"/>
                        </a:cxn>
                        <a:cxn ang="0">
                          <a:pos x="connsiteX47" y="connsiteY47"/>
                        </a:cxn>
                        <a:cxn ang="0">
                          <a:pos x="connsiteX48" y="connsiteY48"/>
                        </a:cxn>
                        <a:cxn ang="0">
                          <a:pos x="connsiteX49" y="connsiteY49"/>
                        </a:cxn>
                        <a:cxn ang="0">
                          <a:pos x="connsiteX50" y="connsiteY50"/>
                        </a:cxn>
                        <a:cxn ang="0">
                          <a:pos x="connsiteX51" y="connsiteY51"/>
                        </a:cxn>
                        <a:cxn ang="0">
                          <a:pos x="connsiteX52" y="connsiteY52"/>
                        </a:cxn>
                        <a:cxn ang="0">
                          <a:pos x="connsiteX53" y="connsiteY53"/>
                        </a:cxn>
                        <a:cxn ang="0">
                          <a:pos x="connsiteX54" y="connsiteY54"/>
                        </a:cxn>
                        <a:cxn ang="0">
                          <a:pos x="connsiteX55" y="connsiteY55"/>
                        </a:cxn>
                        <a:cxn ang="0">
                          <a:pos x="connsiteX56" y="connsiteY56"/>
                        </a:cxn>
                        <a:cxn ang="0">
                          <a:pos x="connsiteX57" y="connsiteY57"/>
                        </a:cxn>
                        <a:cxn ang="0">
                          <a:pos x="connsiteX58" y="connsiteY58"/>
                        </a:cxn>
                        <a:cxn ang="0">
                          <a:pos x="connsiteX59" y="connsiteY59"/>
                        </a:cxn>
                        <a:cxn ang="0">
                          <a:pos x="connsiteX60" y="connsiteY60"/>
                        </a:cxn>
                        <a:cxn ang="0">
                          <a:pos x="connsiteX61" y="connsiteY61"/>
                        </a:cxn>
                        <a:cxn ang="0">
                          <a:pos x="connsiteX62" y="connsiteY62"/>
                        </a:cxn>
                        <a:cxn ang="0">
                          <a:pos x="connsiteX63" y="connsiteY63"/>
                        </a:cxn>
                      </a:cxnLst>
                      <a:rect l="l" t="t" r="r" b="b"/>
                      <a:pathLst>
                        <a:path w="1171132" h="2177473">
                          <a:moveTo>
                            <a:pt x="33549" y="2161309"/>
                          </a:moveTo>
                          <a:cubicBezTo>
                            <a:pt x="28931" y="2145145"/>
                            <a:pt x="7827" y="2107059"/>
                            <a:pt x="33549" y="2050472"/>
                          </a:cubicBezTo>
                          <a:cubicBezTo>
                            <a:pt x="47330" y="2020155"/>
                            <a:pt x="88967" y="1967345"/>
                            <a:pt x="88967" y="1967345"/>
                          </a:cubicBezTo>
                          <a:cubicBezTo>
                            <a:pt x="132221" y="1837579"/>
                            <a:pt x="61362" y="2029510"/>
                            <a:pt x="144385" y="1884218"/>
                          </a:cubicBezTo>
                          <a:cubicBezTo>
                            <a:pt x="153832" y="1867686"/>
                            <a:pt x="149723" y="1845831"/>
                            <a:pt x="158239" y="1828800"/>
                          </a:cubicBezTo>
                          <a:cubicBezTo>
                            <a:pt x="164081" y="1817117"/>
                            <a:pt x="178112" y="1811541"/>
                            <a:pt x="185949" y="1801091"/>
                          </a:cubicBezTo>
                          <a:cubicBezTo>
                            <a:pt x="205930" y="1774449"/>
                            <a:pt x="222894" y="1745672"/>
                            <a:pt x="241367" y="1717963"/>
                          </a:cubicBezTo>
                          <a:cubicBezTo>
                            <a:pt x="250603" y="1704109"/>
                            <a:pt x="257302" y="1688174"/>
                            <a:pt x="269076" y="1676400"/>
                          </a:cubicBezTo>
                          <a:cubicBezTo>
                            <a:pt x="322413" y="1623062"/>
                            <a:pt x="299770" y="1651138"/>
                            <a:pt x="338349" y="1593272"/>
                          </a:cubicBezTo>
                          <a:cubicBezTo>
                            <a:pt x="388872" y="1441700"/>
                            <a:pt x="308296" y="1671281"/>
                            <a:pt x="379912" y="1510145"/>
                          </a:cubicBezTo>
                          <a:cubicBezTo>
                            <a:pt x="391774" y="1483455"/>
                            <a:pt x="398385" y="1454727"/>
                            <a:pt x="407621" y="1427018"/>
                          </a:cubicBezTo>
                          <a:cubicBezTo>
                            <a:pt x="412239" y="1413163"/>
                            <a:pt x="411149" y="1395781"/>
                            <a:pt x="421476" y="1385454"/>
                          </a:cubicBezTo>
                          <a:lnTo>
                            <a:pt x="463039" y="1343891"/>
                          </a:lnTo>
                          <a:cubicBezTo>
                            <a:pt x="467657" y="1330036"/>
                            <a:pt x="467771" y="1313731"/>
                            <a:pt x="476894" y="1302327"/>
                          </a:cubicBezTo>
                          <a:cubicBezTo>
                            <a:pt x="487296" y="1289325"/>
                            <a:pt x="510197" y="1289075"/>
                            <a:pt x="518458" y="1274618"/>
                          </a:cubicBezTo>
                          <a:cubicBezTo>
                            <a:pt x="530141" y="1254172"/>
                            <a:pt x="526116" y="1228064"/>
                            <a:pt x="532312" y="1205345"/>
                          </a:cubicBezTo>
                          <a:cubicBezTo>
                            <a:pt x="539997" y="1177166"/>
                            <a:pt x="550785" y="1149927"/>
                            <a:pt x="560021" y="1122218"/>
                          </a:cubicBezTo>
                          <a:cubicBezTo>
                            <a:pt x="564639" y="1108363"/>
                            <a:pt x="567345" y="1093716"/>
                            <a:pt x="573876" y="1080654"/>
                          </a:cubicBezTo>
                          <a:lnTo>
                            <a:pt x="601585" y="1025236"/>
                          </a:lnTo>
                          <a:cubicBezTo>
                            <a:pt x="606203" y="1006763"/>
                            <a:pt x="611449" y="988436"/>
                            <a:pt x="615439" y="969818"/>
                          </a:cubicBezTo>
                          <a:cubicBezTo>
                            <a:pt x="625307" y="923767"/>
                            <a:pt x="628256" y="875952"/>
                            <a:pt x="643149" y="831272"/>
                          </a:cubicBezTo>
                          <a:cubicBezTo>
                            <a:pt x="654417" y="797468"/>
                            <a:pt x="657855" y="775002"/>
                            <a:pt x="684712" y="748145"/>
                          </a:cubicBezTo>
                          <a:cubicBezTo>
                            <a:pt x="696486" y="736371"/>
                            <a:pt x="712421" y="729672"/>
                            <a:pt x="726276" y="720436"/>
                          </a:cubicBezTo>
                          <a:lnTo>
                            <a:pt x="767839" y="595745"/>
                          </a:lnTo>
                          <a:cubicBezTo>
                            <a:pt x="772457" y="581891"/>
                            <a:pt x="773593" y="566333"/>
                            <a:pt x="781694" y="554182"/>
                          </a:cubicBezTo>
                          <a:cubicBezTo>
                            <a:pt x="790930" y="540327"/>
                            <a:pt x="801956" y="527511"/>
                            <a:pt x="809403" y="512618"/>
                          </a:cubicBezTo>
                          <a:cubicBezTo>
                            <a:pt x="815934" y="499556"/>
                            <a:pt x="814135" y="482458"/>
                            <a:pt x="823258" y="471054"/>
                          </a:cubicBezTo>
                          <a:cubicBezTo>
                            <a:pt x="833660" y="458052"/>
                            <a:pt x="850967" y="452581"/>
                            <a:pt x="864821" y="443345"/>
                          </a:cubicBezTo>
                          <a:cubicBezTo>
                            <a:pt x="874057" y="429491"/>
                            <a:pt x="882128" y="414784"/>
                            <a:pt x="892530" y="401782"/>
                          </a:cubicBezTo>
                          <a:cubicBezTo>
                            <a:pt x="900690" y="391582"/>
                            <a:pt x="915093" y="386078"/>
                            <a:pt x="920239" y="374072"/>
                          </a:cubicBezTo>
                          <a:cubicBezTo>
                            <a:pt x="929515" y="352428"/>
                            <a:pt x="928383" y="327645"/>
                            <a:pt x="934094" y="304800"/>
                          </a:cubicBezTo>
                          <a:cubicBezTo>
                            <a:pt x="945566" y="258912"/>
                            <a:pt x="948568" y="262307"/>
                            <a:pt x="975658" y="221672"/>
                          </a:cubicBezTo>
                          <a:cubicBezTo>
                            <a:pt x="986926" y="187868"/>
                            <a:pt x="990364" y="165402"/>
                            <a:pt x="1017221" y="138545"/>
                          </a:cubicBezTo>
                          <a:cubicBezTo>
                            <a:pt x="1028995" y="126771"/>
                            <a:pt x="1044930" y="120072"/>
                            <a:pt x="1058785" y="110836"/>
                          </a:cubicBezTo>
                          <a:cubicBezTo>
                            <a:pt x="1123439" y="13854"/>
                            <a:pt x="1086494" y="46182"/>
                            <a:pt x="1155767" y="0"/>
                          </a:cubicBezTo>
                          <a:cubicBezTo>
                            <a:pt x="1145962" y="117658"/>
                            <a:pt x="1171132" y="139503"/>
                            <a:pt x="1114203" y="207818"/>
                          </a:cubicBezTo>
                          <a:cubicBezTo>
                            <a:pt x="1101660" y="222870"/>
                            <a:pt x="1086494" y="235527"/>
                            <a:pt x="1072639" y="249382"/>
                          </a:cubicBezTo>
                          <a:cubicBezTo>
                            <a:pt x="1022116" y="400954"/>
                            <a:pt x="1102692" y="171373"/>
                            <a:pt x="1031076" y="332509"/>
                          </a:cubicBezTo>
                          <a:cubicBezTo>
                            <a:pt x="1019214" y="359199"/>
                            <a:pt x="1019569" y="391334"/>
                            <a:pt x="1003367" y="415636"/>
                          </a:cubicBezTo>
                          <a:cubicBezTo>
                            <a:pt x="984894" y="443345"/>
                            <a:pt x="958480" y="467170"/>
                            <a:pt x="947949" y="498763"/>
                          </a:cubicBezTo>
                          <a:cubicBezTo>
                            <a:pt x="914973" y="597687"/>
                            <a:pt x="936441" y="557588"/>
                            <a:pt x="892530" y="623454"/>
                          </a:cubicBezTo>
                          <a:cubicBezTo>
                            <a:pt x="859313" y="723110"/>
                            <a:pt x="899614" y="598660"/>
                            <a:pt x="864821" y="720436"/>
                          </a:cubicBezTo>
                          <a:cubicBezTo>
                            <a:pt x="860809" y="734478"/>
                            <a:pt x="854979" y="747958"/>
                            <a:pt x="850967" y="762000"/>
                          </a:cubicBezTo>
                          <a:cubicBezTo>
                            <a:pt x="845736" y="780309"/>
                            <a:pt x="845628" y="800387"/>
                            <a:pt x="837112" y="817418"/>
                          </a:cubicBezTo>
                          <a:cubicBezTo>
                            <a:pt x="822219" y="847204"/>
                            <a:pt x="792225" y="868952"/>
                            <a:pt x="781694" y="900545"/>
                          </a:cubicBezTo>
                          <a:lnTo>
                            <a:pt x="753985" y="983672"/>
                          </a:lnTo>
                          <a:cubicBezTo>
                            <a:pt x="749367" y="997527"/>
                            <a:pt x="748231" y="1013085"/>
                            <a:pt x="740130" y="1025236"/>
                          </a:cubicBezTo>
                          <a:lnTo>
                            <a:pt x="712421" y="1066800"/>
                          </a:lnTo>
                          <a:lnTo>
                            <a:pt x="643149" y="1274618"/>
                          </a:lnTo>
                          <a:lnTo>
                            <a:pt x="615439" y="1357745"/>
                          </a:lnTo>
                          <a:cubicBezTo>
                            <a:pt x="610821" y="1371600"/>
                            <a:pt x="605127" y="1385141"/>
                            <a:pt x="601585" y="1399309"/>
                          </a:cubicBezTo>
                          <a:cubicBezTo>
                            <a:pt x="592349" y="1436254"/>
                            <a:pt x="585919" y="1474017"/>
                            <a:pt x="573876" y="1510145"/>
                          </a:cubicBezTo>
                          <a:lnTo>
                            <a:pt x="532312" y="1634836"/>
                          </a:lnTo>
                          <a:cubicBezTo>
                            <a:pt x="532310" y="1634841"/>
                            <a:pt x="504607" y="1717958"/>
                            <a:pt x="504603" y="1717963"/>
                          </a:cubicBezTo>
                          <a:cubicBezTo>
                            <a:pt x="495367" y="1731818"/>
                            <a:pt x="484341" y="1744634"/>
                            <a:pt x="476894" y="1759527"/>
                          </a:cubicBezTo>
                          <a:cubicBezTo>
                            <a:pt x="419536" y="1874242"/>
                            <a:pt x="514736" y="1723547"/>
                            <a:pt x="435330" y="1842654"/>
                          </a:cubicBezTo>
                          <a:cubicBezTo>
                            <a:pt x="400511" y="1947116"/>
                            <a:pt x="447477" y="1818363"/>
                            <a:pt x="393767" y="1925782"/>
                          </a:cubicBezTo>
                          <a:cubicBezTo>
                            <a:pt x="353666" y="2005983"/>
                            <a:pt x="417138" y="1930118"/>
                            <a:pt x="338349" y="2008909"/>
                          </a:cubicBezTo>
                          <a:cubicBezTo>
                            <a:pt x="333731" y="2022763"/>
                            <a:pt x="331586" y="2037706"/>
                            <a:pt x="324494" y="2050472"/>
                          </a:cubicBezTo>
                          <a:cubicBezTo>
                            <a:pt x="292521" y="2108023"/>
                            <a:pt x="280445" y="2134843"/>
                            <a:pt x="227512" y="2161309"/>
                          </a:cubicBezTo>
                          <a:cubicBezTo>
                            <a:pt x="214450" y="2167840"/>
                            <a:pt x="199803" y="2170545"/>
                            <a:pt x="185949" y="2175163"/>
                          </a:cubicBezTo>
                          <a:cubicBezTo>
                            <a:pt x="167476" y="2170545"/>
                            <a:pt x="149118" y="2165440"/>
                            <a:pt x="130530" y="2161309"/>
                          </a:cubicBezTo>
                          <a:cubicBezTo>
                            <a:pt x="107543" y="2156201"/>
                            <a:pt x="84103" y="2153165"/>
                            <a:pt x="61258" y="2147454"/>
                          </a:cubicBezTo>
                          <a:cubicBezTo>
                            <a:pt x="0" y="2132140"/>
                            <a:pt x="38167" y="2177473"/>
                            <a:pt x="33549" y="2161309"/>
                          </a:cubicBezTo>
                          <a:close/>
                        </a:path>
                      </a:pathLst>
                    </a:cu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" name="Freeform 4"/>
                    <p:cNvSpPr/>
                    <p:nvPr/>
                  </p:nvSpPr>
                  <p:spPr>
                    <a:xfrm>
                      <a:off x="5095051" y="725775"/>
                      <a:ext cx="745447" cy="915989"/>
                    </a:xfrm>
                    <a:custGeom>
                      <a:avLst/>
                      <a:gdLst>
                        <a:gd name="connsiteX0" fmla="*/ 31131 w 745447"/>
                        <a:gd name="connsiteY0" fmla="*/ 867498 h 915989"/>
                        <a:gd name="connsiteX1" fmla="*/ 31131 w 745447"/>
                        <a:gd name="connsiteY1" fmla="*/ 562698 h 915989"/>
                        <a:gd name="connsiteX2" fmla="*/ 58840 w 745447"/>
                        <a:gd name="connsiteY2" fmla="*/ 521134 h 915989"/>
                        <a:gd name="connsiteX3" fmla="*/ 86549 w 745447"/>
                        <a:gd name="connsiteY3" fmla="*/ 424152 h 915989"/>
                        <a:gd name="connsiteX4" fmla="*/ 141967 w 745447"/>
                        <a:gd name="connsiteY4" fmla="*/ 341025 h 915989"/>
                        <a:gd name="connsiteX5" fmla="*/ 169676 w 745447"/>
                        <a:gd name="connsiteY5" fmla="*/ 299461 h 915989"/>
                        <a:gd name="connsiteX6" fmla="*/ 197385 w 745447"/>
                        <a:gd name="connsiteY6" fmla="*/ 257898 h 915989"/>
                        <a:gd name="connsiteX7" fmla="*/ 225094 w 745447"/>
                        <a:gd name="connsiteY7" fmla="*/ 216334 h 915989"/>
                        <a:gd name="connsiteX8" fmla="*/ 308222 w 745447"/>
                        <a:gd name="connsiteY8" fmla="*/ 160916 h 915989"/>
                        <a:gd name="connsiteX9" fmla="*/ 349785 w 745447"/>
                        <a:gd name="connsiteY9" fmla="*/ 133207 h 915989"/>
                        <a:gd name="connsiteX10" fmla="*/ 474476 w 745447"/>
                        <a:gd name="connsiteY10" fmla="*/ 91643 h 915989"/>
                        <a:gd name="connsiteX11" fmla="*/ 516040 w 745447"/>
                        <a:gd name="connsiteY11" fmla="*/ 77789 h 915989"/>
                        <a:gd name="connsiteX12" fmla="*/ 557604 w 745447"/>
                        <a:gd name="connsiteY12" fmla="*/ 63934 h 915989"/>
                        <a:gd name="connsiteX13" fmla="*/ 585313 w 745447"/>
                        <a:gd name="connsiteY13" fmla="*/ 8516 h 915989"/>
                        <a:gd name="connsiteX14" fmla="*/ 640731 w 745447"/>
                        <a:gd name="connsiteY14" fmla="*/ 22370 h 915989"/>
                        <a:gd name="connsiteX15" fmla="*/ 626876 w 745447"/>
                        <a:gd name="connsiteY15" fmla="*/ 133207 h 915989"/>
                        <a:gd name="connsiteX16" fmla="*/ 585313 w 745447"/>
                        <a:gd name="connsiteY16" fmla="*/ 216334 h 915989"/>
                        <a:gd name="connsiteX17" fmla="*/ 543749 w 745447"/>
                        <a:gd name="connsiteY17" fmla="*/ 244043 h 915989"/>
                        <a:gd name="connsiteX18" fmla="*/ 488331 w 745447"/>
                        <a:gd name="connsiteY18" fmla="*/ 230189 h 915989"/>
                        <a:gd name="connsiteX19" fmla="*/ 529894 w 745447"/>
                        <a:gd name="connsiteY19" fmla="*/ 188625 h 915989"/>
                        <a:gd name="connsiteX20" fmla="*/ 557604 w 745447"/>
                        <a:gd name="connsiteY20" fmla="*/ 147061 h 915989"/>
                        <a:gd name="connsiteX21" fmla="*/ 640731 w 745447"/>
                        <a:gd name="connsiteY21" fmla="*/ 63934 h 915989"/>
                        <a:gd name="connsiteX22" fmla="*/ 682294 w 745447"/>
                        <a:gd name="connsiteY22" fmla="*/ 22370 h 915989"/>
                        <a:gd name="connsiteX23" fmla="*/ 737713 w 745447"/>
                        <a:gd name="connsiteY23" fmla="*/ 50080 h 915989"/>
                        <a:gd name="connsiteX24" fmla="*/ 696149 w 745447"/>
                        <a:gd name="connsiteY24" fmla="*/ 257898 h 915989"/>
                        <a:gd name="connsiteX25" fmla="*/ 668440 w 745447"/>
                        <a:gd name="connsiteY25" fmla="*/ 341025 h 915989"/>
                        <a:gd name="connsiteX26" fmla="*/ 654585 w 745447"/>
                        <a:gd name="connsiteY26" fmla="*/ 396443 h 915989"/>
                        <a:gd name="connsiteX27" fmla="*/ 626876 w 745447"/>
                        <a:gd name="connsiteY27" fmla="*/ 479570 h 915989"/>
                        <a:gd name="connsiteX28" fmla="*/ 599167 w 745447"/>
                        <a:gd name="connsiteY28" fmla="*/ 507280 h 915989"/>
                        <a:gd name="connsiteX29" fmla="*/ 543749 w 745447"/>
                        <a:gd name="connsiteY29" fmla="*/ 590407 h 915989"/>
                        <a:gd name="connsiteX30" fmla="*/ 474476 w 745447"/>
                        <a:gd name="connsiteY30" fmla="*/ 659680 h 915989"/>
                        <a:gd name="connsiteX31" fmla="*/ 405204 w 745447"/>
                        <a:gd name="connsiteY31" fmla="*/ 742807 h 915989"/>
                        <a:gd name="connsiteX32" fmla="*/ 377494 w 745447"/>
                        <a:gd name="connsiteY32" fmla="*/ 784370 h 915989"/>
                        <a:gd name="connsiteX33" fmla="*/ 308222 w 745447"/>
                        <a:gd name="connsiteY33" fmla="*/ 839789 h 915989"/>
                        <a:gd name="connsiteX34" fmla="*/ 266658 w 745447"/>
                        <a:gd name="connsiteY34" fmla="*/ 853643 h 915989"/>
                        <a:gd name="connsiteX35" fmla="*/ 225094 w 745447"/>
                        <a:gd name="connsiteY35" fmla="*/ 881352 h 915989"/>
                        <a:gd name="connsiteX36" fmla="*/ 31131 w 745447"/>
                        <a:gd name="connsiteY36" fmla="*/ 853643 h 915989"/>
                        <a:gd name="connsiteX37" fmla="*/ 31131 w 745447"/>
                        <a:gd name="connsiteY37" fmla="*/ 867498 h 91598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  <a:cxn ang="0">
                          <a:pos x="connsiteX34" y="connsiteY34"/>
                        </a:cxn>
                        <a:cxn ang="0">
                          <a:pos x="connsiteX35" y="connsiteY35"/>
                        </a:cxn>
                        <a:cxn ang="0">
                          <a:pos x="connsiteX36" y="connsiteY36"/>
                        </a:cxn>
                        <a:cxn ang="0">
                          <a:pos x="connsiteX37" y="connsiteY37"/>
                        </a:cxn>
                      </a:cxnLst>
                      <a:rect l="l" t="t" r="r" b="b"/>
                      <a:pathLst>
                        <a:path w="745447" h="915989">
                          <a:moveTo>
                            <a:pt x="31131" y="867498"/>
                          </a:moveTo>
                          <a:cubicBezTo>
                            <a:pt x="31131" y="819007"/>
                            <a:pt x="0" y="790993"/>
                            <a:pt x="31131" y="562698"/>
                          </a:cubicBezTo>
                          <a:cubicBezTo>
                            <a:pt x="33381" y="546200"/>
                            <a:pt x="49604" y="534989"/>
                            <a:pt x="58840" y="521134"/>
                          </a:cubicBezTo>
                          <a:cubicBezTo>
                            <a:pt x="62102" y="508085"/>
                            <a:pt x="77513" y="440417"/>
                            <a:pt x="86549" y="424152"/>
                          </a:cubicBezTo>
                          <a:cubicBezTo>
                            <a:pt x="102722" y="395041"/>
                            <a:pt x="123494" y="368734"/>
                            <a:pt x="141967" y="341025"/>
                          </a:cubicBezTo>
                          <a:lnTo>
                            <a:pt x="169676" y="299461"/>
                          </a:lnTo>
                          <a:lnTo>
                            <a:pt x="197385" y="257898"/>
                          </a:lnTo>
                          <a:cubicBezTo>
                            <a:pt x="206621" y="244043"/>
                            <a:pt x="211239" y="225570"/>
                            <a:pt x="225094" y="216334"/>
                          </a:cubicBezTo>
                          <a:lnTo>
                            <a:pt x="308222" y="160916"/>
                          </a:lnTo>
                          <a:cubicBezTo>
                            <a:pt x="322076" y="151680"/>
                            <a:pt x="333989" y="138472"/>
                            <a:pt x="349785" y="133207"/>
                          </a:cubicBezTo>
                          <a:lnTo>
                            <a:pt x="474476" y="91643"/>
                          </a:lnTo>
                          <a:lnTo>
                            <a:pt x="516040" y="77789"/>
                          </a:lnTo>
                          <a:lnTo>
                            <a:pt x="557604" y="63934"/>
                          </a:lnTo>
                          <a:cubicBezTo>
                            <a:pt x="566840" y="45461"/>
                            <a:pt x="566840" y="17752"/>
                            <a:pt x="585313" y="8516"/>
                          </a:cubicBezTo>
                          <a:cubicBezTo>
                            <a:pt x="602344" y="0"/>
                            <a:pt x="634710" y="4306"/>
                            <a:pt x="640731" y="22370"/>
                          </a:cubicBezTo>
                          <a:cubicBezTo>
                            <a:pt x="652505" y="57693"/>
                            <a:pt x="633536" y="96574"/>
                            <a:pt x="626876" y="133207"/>
                          </a:cubicBezTo>
                          <a:cubicBezTo>
                            <a:pt x="621868" y="160752"/>
                            <a:pt x="605033" y="196614"/>
                            <a:pt x="585313" y="216334"/>
                          </a:cubicBezTo>
                          <a:cubicBezTo>
                            <a:pt x="573539" y="228108"/>
                            <a:pt x="557604" y="234807"/>
                            <a:pt x="543749" y="244043"/>
                          </a:cubicBezTo>
                          <a:cubicBezTo>
                            <a:pt x="525276" y="239425"/>
                            <a:pt x="492949" y="248662"/>
                            <a:pt x="488331" y="230189"/>
                          </a:cubicBezTo>
                          <a:cubicBezTo>
                            <a:pt x="483579" y="211181"/>
                            <a:pt x="517351" y="203677"/>
                            <a:pt x="529894" y="188625"/>
                          </a:cubicBezTo>
                          <a:cubicBezTo>
                            <a:pt x="540554" y="175833"/>
                            <a:pt x="546541" y="159506"/>
                            <a:pt x="557604" y="147061"/>
                          </a:cubicBezTo>
                          <a:cubicBezTo>
                            <a:pt x="583638" y="117773"/>
                            <a:pt x="613022" y="91643"/>
                            <a:pt x="640731" y="63934"/>
                          </a:cubicBezTo>
                          <a:lnTo>
                            <a:pt x="682294" y="22370"/>
                          </a:lnTo>
                          <a:cubicBezTo>
                            <a:pt x="700767" y="31607"/>
                            <a:pt x="731182" y="30486"/>
                            <a:pt x="737713" y="50080"/>
                          </a:cubicBezTo>
                          <a:cubicBezTo>
                            <a:pt x="745447" y="73283"/>
                            <a:pt x="700319" y="245387"/>
                            <a:pt x="696149" y="257898"/>
                          </a:cubicBezTo>
                          <a:cubicBezTo>
                            <a:pt x="686913" y="285607"/>
                            <a:pt x="675524" y="312689"/>
                            <a:pt x="668440" y="341025"/>
                          </a:cubicBezTo>
                          <a:cubicBezTo>
                            <a:pt x="663822" y="359498"/>
                            <a:pt x="660057" y="378205"/>
                            <a:pt x="654585" y="396443"/>
                          </a:cubicBezTo>
                          <a:cubicBezTo>
                            <a:pt x="646192" y="424419"/>
                            <a:pt x="647529" y="458917"/>
                            <a:pt x="626876" y="479570"/>
                          </a:cubicBezTo>
                          <a:cubicBezTo>
                            <a:pt x="617640" y="488807"/>
                            <a:pt x="607004" y="496830"/>
                            <a:pt x="599167" y="507280"/>
                          </a:cubicBezTo>
                          <a:cubicBezTo>
                            <a:pt x="579186" y="533922"/>
                            <a:pt x="567297" y="566859"/>
                            <a:pt x="543749" y="590407"/>
                          </a:cubicBezTo>
                          <a:cubicBezTo>
                            <a:pt x="520658" y="613498"/>
                            <a:pt x="492590" y="632509"/>
                            <a:pt x="474476" y="659680"/>
                          </a:cubicBezTo>
                          <a:cubicBezTo>
                            <a:pt x="405684" y="762866"/>
                            <a:pt x="494094" y="636140"/>
                            <a:pt x="405204" y="742807"/>
                          </a:cubicBezTo>
                          <a:cubicBezTo>
                            <a:pt x="394544" y="755599"/>
                            <a:pt x="387896" y="771368"/>
                            <a:pt x="377494" y="784370"/>
                          </a:cubicBezTo>
                          <a:cubicBezTo>
                            <a:pt x="360311" y="805849"/>
                            <a:pt x="332228" y="827786"/>
                            <a:pt x="308222" y="839789"/>
                          </a:cubicBezTo>
                          <a:cubicBezTo>
                            <a:pt x="295160" y="846320"/>
                            <a:pt x="280513" y="849025"/>
                            <a:pt x="266658" y="853643"/>
                          </a:cubicBezTo>
                          <a:cubicBezTo>
                            <a:pt x="252803" y="862879"/>
                            <a:pt x="241703" y="880166"/>
                            <a:pt x="225094" y="881352"/>
                          </a:cubicBezTo>
                          <a:cubicBezTo>
                            <a:pt x="197210" y="883344"/>
                            <a:pt x="81273" y="878714"/>
                            <a:pt x="31131" y="853643"/>
                          </a:cubicBezTo>
                          <a:cubicBezTo>
                            <a:pt x="25289" y="850722"/>
                            <a:pt x="31131" y="915989"/>
                            <a:pt x="31131" y="867498"/>
                          </a:cubicBezTo>
                          <a:close/>
                        </a:path>
                      </a:pathLst>
                    </a:cu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cxnSp>
            <p:nvCxnSpPr>
              <p:cNvPr id="10" name="Straight Connector 9"/>
              <p:cNvCxnSpPr>
                <a:stCxn id="5" idx="20"/>
                <a:endCxn id="4" idx="23"/>
              </p:cNvCxnSpPr>
              <p:nvPr/>
            </p:nvCxnSpPr>
            <p:spPr>
              <a:xfrm flipH="1">
                <a:off x="5167745" y="832861"/>
                <a:ext cx="484910" cy="70658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" name="Oval 23"/>
            <p:cNvSpPr/>
            <p:nvPr/>
          </p:nvSpPr>
          <p:spPr>
            <a:xfrm>
              <a:off x="2819400" y="1905000"/>
              <a:ext cx="6858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Sun 28"/>
          <p:cNvSpPr/>
          <p:nvPr/>
        </p:nvSpPr>
        <p:spPr>
          <a:xfrm>
            <a:off x="4876800" y="1981200"/>
            <a:ext cx="228600" cy="152400"/>
          </a:xfrm>
          <a:prstGeom prst="su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un 29"/>
          <p:cNvSpPr/>
          <p:nvPr/>
        </p:nvSpPr>
        <p:spPr>
          <a:xfrm>
            <a:off x="4648200" y="2209800"/>
            <a:ext cx="228600" cy="152400"/>
          </a:xfrm>
          <a:prstGeom prst="su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un 30"/>
          <p:cNvSpPr/>
          <p:nvPr/>
        </p:nvSpPr>
        <p:spPr>
          <a:xfrm>
            <a:off x="5029200" y="2133600"/>
            <a:ext cx="228600" cy="152400"/>
          </a:xfrm>
          <a:prstGeom prst="su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un 31"/>
          <p:cNvSpPr/>
          <p:nvPr/>
        </p:nvSpPr>
        <p:spPr>
          <a:xfrm>
            <a:off x="4800600" y="2362200"/>
            <a:ext cx="228600" cy="152400"/>
          </a:xfrm>
          <a:prstGeom prst="su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Arrow Connector 34"/>
          <p:cNvCxnSpPr>
            <a:stCxn id="29" idx="1"/>
          </p:cNvCxnSpPr>
          <p:nvPr/>
        </p:nvCxnSpPr>
        <p:spPr>
          <a:xfrm rot="10800000">
            <a:off x="3352800" y="1981200"/>
            <a:ext cx="1524000" cy="76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31" idx="0"/>
          </p:cNvCxnSpPr>
          <p:nvPr/>
        </p:nvCxnSpPr>
        <p:spPr>
          <a:xfrm rot="10800000">
            <a:off x="5143500" y="2133600"/>
            <a:ext cx="1752600" cy="1143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repeatCount="300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11111E-6 C 0.00712 -0.00995 0.0066 -0.00324 0.00834 -0.01898 C 0.00556 -0.03009 0.00834 -0.02732 0.00226 -0.03009 C -0.00173 -0.03426 -0.00468 -0.03773 -0.00955 -0.03958 C -0.01701 -0.0463 -0.00885 -0.03982 -0.01909 -0.04445 C -0.025 -0.04699 -0.03177 -0.05347 -0.03819 -0.05394 C -0.04566 -0.0544 -0.0533 -0.05509 -0.06076 -0.05556 C -0.08368 -0.06574 -0.1276 -0.05741 -0.13941 -0.05718 C -0.14913 -0.05486 -0.14409 -0.05671 -0.15364 -0.05232 C -0.15607 -0.05116 -0.16076 -0.04931 -0.16076 -0.04931 C -0.16927 -0.04167 -0.1651 -0.04375 -0.17274 -0.0412 C -0.175 -0.03935 -0.17778 -0.03866 -0.17986 -0.03658 C -0.18107 -0.03542 -0.18125 -0.03287 -0.18229 -0.03171 C -0.18472 -0.02894 -0.18819 -0.02824 -0.19062 -0.02546 C -0.20121 -0.01389 -0.18732 -0.02662 -0.19774 -0.01736 C -0.19913 -0.01204 -0.2033 -0.00903 -0.20364 -0.00324 C -0.20399 0.00324 -0.20364 0.00949 -0.20364 0.01597 " pathEditMode="relative" ptsTypes="ffffffffffffffffA">
                                      <p:cBhvr>
                                        <p:cTn id="2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315</Words>
  <Application>Microsoft Office PowerPoint</Application>
  <PresentationFormat>On-screen Show (4:3)</PresentationFormat>
  <Paragraphs>70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multimedia</dc:creator>
  <cp:lastModifiedBy>Rasel</cp:lastModifiedBy>
  <cp:revision>43</cp:revision>
  <dcterms:created xsi:type="dcterms:W3CDTF">2006-08-16T00:00:00Z</dcterms:created>
  <dcterms:modified xsi:type="dcterms:W3CDTF">2019-11-25T08:55:24Z</dcterms:modified>
</cp:coreProperties>
</file>