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78" r:id="rId2"/>
    <p:sldId id="261" r:id="rId3"/>
    <p:sldId id="263" r:id="rId4"/>
    <p:sldId id="279" r:id="rId5"/>
    <p:sldId id="264" r:id="rId6"/>
    <p:sldId id="265" r:id="rId7"/>
    <p:sldId id="256" r:id="rId8"/>
    <p:sldId id="280" r:id="rId9"/>
    <p:sldId id="276" r:id="rId10"/>
    <p:sldId id="270" r:id="rId11"/>
    <p:sldId id="271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7DB3-E42E-4E05-8DC7-20BFC6A2651F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93729-ABA5-405A-8979-BDB7C8559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2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12" y="143470"/>
            <a:ext cx="8909588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6909"/>
            <a:ext cx="8305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241995"/>
            <a:ext cx="8839200" cy="1715869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89618" y="1219200"/>
              <a:ext cx="1683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2564" y="2514600"/>
            <a:ext cx="8658400" cy="2471594"/>
            <a:chOff x="457200" y="347617"/>
            <a:chExt cx="8658400" cy="1438364"/>
          </a:xfrm>
        </p:grpSpPr>
        <p:sp>
          <p:nvSpPr>
            <p:cNvPr id="19" name="Round Diagonal Corner Rectangle 18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57200" y="355546"/>
                  <a:ext cx="8658400" cy="12779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সমস্যা 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b="1" dirty="0"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40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এর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মান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কত? </a:t>
                  </a:r>
                  <a:endParaRPr lang="bn-IN" sz="4000" dirty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       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ক)</a:t>
                  </a:r>
                  <a:r>
                    <a:rPr lang="en-US" sz="40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194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খ)</a:t>
                  </a:r>
                  <a:r>
                    <a:rPr lang="en-US" sz="4000" dirty="0">
                      <a:latin typeface="Times New Roman" pitchFamily="18" charset="0"/>
                      <a:cs typeface="Times New Roman" pitchFamily="18" charset="0"/>
                    </a:rPr>
                    <a:t> 100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গ)</a:t>
                  </a:r>
                  <a:r>
                    <a:rPr lang="en-US" sz="4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200 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ঘ)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5546"/>
                  <a:ext cx="8658400" cy="127797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463"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5"/>
          <p:cNvSpPr/>
          <p:nvPr/>
        </p:nvSpPr>
        <p:spPr>
          <a:xfrm>
            <a:off x="1600200" y="3983411"/>
            <a:ext cx="1447800" cy="640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2"/>
          <p:cNvSpPr/>
          <p:nvPr/>
        </p:nvSpPr>
        <p:spPr>
          <a:xfrm>
            <a:off x="1419046" y="228599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4909" y="1924628"/>
            <a:ext cx="9060010" cy="4171372"/>
            <a:chOff x="457200" y="347617"/>
            <a:chExt cx="9005575" cy="1438364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808368" y="445399"/>
                  <a:ext cx="8654407" cy="1226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সৃজনশীল </a:t>
                  </a:r>
                  <a:r>
                    <a:rPr lang="en-US" sz="3600" b="1" dirty="0">
                      <a:latin typeface="NikoshBAN" pitchFamily="2" charset="0"/>
                      <a:cs typeface="NikoshBAN" pitchFamily="2" charset="0"/>
                    </a:rPr>
                    <a:t>:</a:t>
                  </a:r>
                  <a:r>
                    <a:rPr lang="bn-IN" sz="3600" b="1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bn-IN" sz="3600" b="1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3600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3600" i="1" dirty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3600" dirty="0">
                      <a:latin typeface="Times New Roman" pitchFamily="18" charset="0"/>
                      <a:cs typeface="NikoshBAN" pitchFamily="2" charset="0"/>
                    </a:rPr>
                    <a:t>m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এবং </a:t>
                  </a:r>
                  <a:r>
                    <a:rPr lang="en-US" sz="36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i="1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36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হলে,</a:t>
                  </a:r>
                </a:p>
                <a:p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ক)</a:t>
                  </a:r>
                  <a:r>
                    <a:rPr lang="en-US" sz="3600" dirty="0">
                      <a:latin typeface="Times New Roman" pitchFamily="18" charset="0"/>
                      <a:cs typeface="Times New Roman" pitchFamily="18" charset="0"/>
                    </a:rPr>
                    <a:t> (5a+7b) </a:t>
                  </a:r>
                  <a:r>
                    <a:rPr lang="bn-IN" sz="3600" dirty="0">
                      <a:latin typeface="NikoshBAN" pitchFamily="2" charset="0"/>
                      <a:cs typeface="NikoshBAN" pitchFamily="2" charset="0"/>
                    </a:rPr>
                    <a:t> সূত্রের সাহায্যে বর্গ নির্নয় কর ।</a:t>
                  </a:r>
                  <a:endParaRPr lang="en-US" sz="3600" dirty="0"/>
                </a:p>
                <a:p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খ)</a:t>
                  </a:r>
                  <a:r>
                    <a:rPr lang="en-US" sz="3600" dirty="0"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bn-IN" sz="3600" dirty="0">
                      <a:latin typeface="NikoshBAN" pitchFamily="2" charset="0"/>
                      <a:cs typeface="NikoshBAN" pitchFamily="2" charset="0"/>
                    </a:rPr>
                    <a:t> এর মান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600" dirty="0">
                      <a:latin typeface="NikoshBAN" pitchFamily="2" charset="0"/>
                      <a:cs typeface="NikoshBAN" pitchFamily="2" charset="0"/>
                    </a:rPr>
                    <a:t>নির্নয় কর </a:t>
                  </a:r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? </a:t>
                  </a:r>
                  <a:endParaRPr lang="en-US" sz="36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IN" sz="3600" dirty="0" smtClean="0">
                      <a:latin typeface="NikoshBAN" pitchFamily="2" charset="0"/>
                      <a:cs typeface="NikoshBAN" pitchFamily="2" charset="0"/>
                    </a:rPr>
                    <a:t>গ)</a:t>
                  </a:r>
                  <a:r>
                    <a:rPr lang="bn-IN" sz="3600" dirty="0">
                      <a:latin typeface="NikoshBAN" pitchFamily="2" charset="0"/>
                      <a:cs typeface="NikoshBAN" pitchFamily="2" charset="0"/>
                    </a:rPr>
                    <a:t> দেখাও যে,</a:t>
                  </a:r>
                  <a:r>
                    <a:rPr lang="en-US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bn-IN" sz="360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bn-IN" sz="36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cs typeface="NikoshBAN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3600" i="1">
                          <a:latin typeface="Cambria Math"/>
                          <a:cs typeface="NikoshBAN" pitchFamily="2" charset="0"/>
                        </a:rPr>
                        <m:t>2</m:t>
                      </m:r>
                    </m:oMath>
                  </a14:m>
                  <a:r>
                    <a:rPr lang="bn-IN" sz="36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36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68" y="445399"/>
                  <a:ext cx="8654407" cy="122623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171" t="-2568" b="-30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690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702"/>
          <a:stretch/>
        </p:blipFill>
        <p:spPr>
          <a:xfrm>
            <a:off x="457200" y="228600"/>
            <a:ext cx="8305800" cy="6317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455132" y="2438400"/>
            <a:ext cx="41921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96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ধন্যবাদ</a:t>
            </a:r>
            <a:endParaRPr lang="en-US" sz="96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3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6">
            <a:off x="3890740" y="1564144"/>
            <a:ext cx="771525" cy="4917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233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32" y="3804241"/>
            <a:ext cx="3333668" cy="298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3" name="TextBox 2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অষ্টম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চতুর্থ 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২৩/১১/১৯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833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4457" y="1385184"/>
            <a:ext cx="4031600" cy="990600"/>
            <a:chOff x="1219200" y="609600"/>
            <a:chExt cx="7239000" cy="990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1219200" y="609600"/>
              <a:ext cx="7239000" cy="990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524000" y="720179"/>
                  <a:ext cx="6629400" cy="784767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 ?</m:t>
                        </m:r>
                      </m:oMath>
                    </m:oMathPara>
                  </a14:m>
                  <a:endPara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720179"/>
                  <a:ext cx="6629400" cy="7847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1628" r="-1650" b="-379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4628228" y="1401984"/>
            <a:ext cx="4599671" cy="973800"/>
            <a:chOff x="609600" y="5113782"/>
            <a:chExt cx="4572000" cy="609600"/>
          </a:xfrm>
        </p:grpSpPr>
        <p:sp>
          <p:nvSpPr>
            <p:cNvPr id="31" name="Rounded Rectangle 30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𝑥𝑦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551492" y="2683800"/>
            <a:ext cx="4599671" cy="973800"/>
            <a:chOff x="609600" y="5113782"/>
            <a:chExt cx="4572000" cy="609600"/>
          </a:xfrm>
        </p:grpSpPr>
        <p:sp>
          <p:nvSpPr>
            <p:cNvPr id="40" name="Rounded Rectangle 39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-418639" y="4343400"/>
            <a:ext cx="5797792" cy="1511117"/>
            <a:chOff x="-310433" y="609600"/>
            <a:chExt cx="10410315" cy="151111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3" name="Rounded Rectangle 42"/>
            <p:cNvSpPr/>
            <p:nvPr/>
          </p:nvSpPr>
          <p:spPr>
            <a:xfrm>
              <a:off x="1219200" y="609600"/>
              <a:ext cx="7239000" cy="990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𝒚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𝟐𝐱𝐲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=?</m:t>
                        </m:r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5023" b="-210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628228" y="4343400"/>
            <a:ext cx="4599671" cy="973800"/>
            <a:chOff x="609600" y="5113782"/>
            <a:chExt cx="4572000" cy="609600"/>
          </a:xfrm>
        </p:grpSpPr>
        <p:sp>
          <p:nvSpPr>
            <p:cNvPr id="46" name="Rounded Rectangle 45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206423"/>
                  <a:ext cx="4572000" cy="40460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2264" b="-367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-418639" y="2722561"/>
            <a:ext cx="5797792" cy="1511117"/>
            <a:chOff x="-310433" y="609600"/>
            <a:chExt cx="10410315" cy="151111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Rounded Rectangle 48"/>
            <p:cNvSpPr/>
            <p:nvPr/>
          </p:nvSpPr>
          <p:spPr>
            <a:xfrm>
              <a:off x="1219200" y="609600"/>
              <a:ext cx="7239000" cy="990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𝒚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𝟐𝐱𝐲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=?</m:t>
                        </m:r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  <a:p>
                  <a:pPr algn="ctr"/>
                  <a:endParaRPr lang="en-US" sz="4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10433" y="784710"/>
                  <a:ext cx="10410315" cy="133600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5000" b="-204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852054" y="495063"/>
            <a:ext cx="34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লক্ষ্য কর ও উত্তর 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99093" y="3144376"/>
            <a:ext cx="4031600" cy="1447800"/>
            <a:chOff x="1219200" y="609600"/>
            <a:chExt cx="7239000" cy="176977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1219200" y="609600"/>
              <a:ext cx="7239000" cy="176977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524001" y="720179"/>
                  <a:ext cx="6629400" cy="1385045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1" y="720179"/>
                  <a:ext cx="6629400" cy="138504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4332903" y="1537180"/>
            <a:ext cx="4599671" cy="1434620"/>
            <a:chOff x="316052" y="5113782"/>
            <a:chExt cx="4572000" cy="609600"/>
          </a:xfrm>
        </p:grpSpPr>
        <p:sp>
          <p:nvSpPr>
            <p:cNvPr id="31" name="Rounded Rectangle 30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16052" y="5216847"/>
                  <a:ext cx="4572000" cy="387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52" y="5216847"/>
                  <a:ext cx="4572000" cy="38726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8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852054" y="495063"/>
            <a:ext cx="348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লক্ষ্য কর ও উত্তর 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6857" y="1537584"/>
            <a:ext cx="4031600" cy="1434216"/>
            <a:chOff x="1219200" y="609600"/>
            <a:chExt cx="7239000" cy="176977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1219200" y="609600"/>
              <a:ext cx="7239000" cy="176977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1524001" y="720179"/>
                  <a:ext cx="6629400" cy="1133067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= ?</m:t>
                        </m:r>
                      </m:oMath>
                    </m:oMathPara>
                  </a14:m>
                  <a:endParaRPr lang="en-US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1" y="720179"/>
                  <a:ext cx="6629400" cy="11330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9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4726075" y="3165158"/>
            <a:ext cx="3986382" cy="1447800"/>
            <a:chOff x="685874" y="5113782"/>
            <a:chExt cx="3962400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87175" y="5232212"/>
                  <a:ext cx="3640114" cy="375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  <a:cs typeface="NikoshBAN" pitchFamily="2" charset="0"/>
                        </a:rPr>
                        <m:t>(</m:t>
                      </m:r>
                      <m:sSup>
                        <m:sSupPr>
                          <m:ctrlPr>
                            <a:rPr lang="en-US" sz="3600" b="1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/>
                              <a:cs typeface="NikoshBAN" pitchFamily="2" charset="0"/>
                            </a:rPr>
                            <m:t>𝒙</m:t>
                          </m:r>
                          <m:r>
                            <a:rPr lang="en-US" sz="3600" b="1" i="1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  <a:cs typeface="NikoshBAN" pitchFamily="2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3600" b="1" i="1"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600" b="0" dirty="0" smtClean="0">
                      <a:cs typeface="NikoshBAN" pitchFamily="2" charset="0"/>
                    </a:rPr>
                    <a:t>-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cs typeface="NikoshBAN" pitchFamily="2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3600" b="0" i="1" smtClean="0">
                          <a:latin typeface="Cambria Math"/>
                          <a:cs typeface="NikoshBAN" pitchFamily="2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  <a:cs typeface="NikoshBAN" pitchFamily="2" charset="0"/>
                        </a:rPr>
                        <m:t>.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den>
                      </m:f>
                    </m:oMath>
                  </a14:m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=?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175" y="5232212"/>
                  <a:ext cx="3640114" cy="3758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656" b="-14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485238" y="4757762"/>
            <a:ext cx="4031600" cy="1447800"/>
            <a:chOff x="1219200" y="609600"/>
            <a:chExt cx="7239000" cy="176977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3" name="Rounded Rectangle 32"/>
            <p:cNvSpPr/>
            <p:nvPr/>
          </p:nvSpPr>
          <p:spPr>
            <a:xfrm>
              <a:off x="1219200" y="609600"/>
              <a:ext cx="7239000" cy="176977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268955" y="801962"/>
                  <a:ext cx="6629400" cy="1385045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  <m:t>𝒙</m:t>
                            </m:r>
                            <m:r>
                              <a:rPr lang="en-US" sz="3600" b="1" i="1" smtClean="0">
                                <a:latin typeface="Cambria Math"/>
                                <a:cs typeface="NikoshBAN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/>
                                    <a:cs typeface="NikoshBAN" pitchFamily="2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b="0" i="0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3600" dirty="0">
                            <a:latin typeface="NikoshBAN" pitchFamily="2" charset="0"/>
                            <a:cs typeface="NikoshBAN" pitchFamily="2" charset="0"/>
                          </a:rPr>
                          <m:t> =?</m:t>
                        </m:r>
                      </m:oMath>
                    </m:oMathPara>
                  </a14:m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955" y="801962"/>
                  <a:ext cx="6629400" cy="138504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502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678438" y="4803569"/>
            <a:ext cx="3986382" cy="1447800"/>
            <a:chOff x="685874" y="5113782"/>
            <a:chExt cx="3962400" cy="609600"/>
          </a:xfrm>
        </p:grpSpPr>
        <p:sp>
          <p:nvSpPr>
            <p:cNvPr id="37" name="Rounded Rectangle 36"/>
            <p:cNvSpPr/>
            <p:nvPr/>
          </p:nvSpPr>
          <p:spPr>
            <a:xfrm>
              <a:off x="685874" y="5113782"/>
              <a:ext cx="3962400" cy="6096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87175" y="5232212"/>
                  <a:ext cx="3640114" cy="477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oMath>
                    </m:oMathPara>
                  </a14:m>
                  <a:endParaRPr lang="en-US" sz="36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175" y="5232212"/>
                  <a:ext cx="3640114" cy="47708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03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7912" y="429491"/>
            <a:ext cx="80057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4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609600" y="3352800"/>
            <a:ext cx="8001000" cy="1676400"/>
            <a:chOff x="609600" y="3352800"/>
            <a:chExt cx="8001000" cy="1676400"/>
          </a:xfrm>
        </p:grpSpPr>
        <p:sp>
          <p:nvSpPr>
            <p:cNvPr id="7" name="Parallelogram 6"/>
            <p:cNvSpPr/>
            <p:nvPr/>
          </p:nvSpPr>
          <p:spPr>
            <a:xfrm>
              <a:off x="609600" y="3352800"/>
              <a:ext cx="7848600" cy="1676400"/>
            </a:xfrm>
            <a:prstGeom prst="parallelogram">
              <a:avLst/>
            </a:prstGeom>
            <a:solidFill>
              <a:srgbClr val="92D050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1413" y="3683168"/>
              <a:ext cx="76891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বীজগণিতীয় সূত্রাবলি ও প্রয়োগ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5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lowchart: Internal Storage 1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95400" y="1219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  বর্গের সূত্র প্রয়োগ করে বীজগাণিতীয়      	রাশির সমাধান করতে পারবে ।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 Diagonal Corner Rectangle 41"/>
          <p:cNvSpPr/>
          <p:nvPr/>
        </p:nvSpPr>
        <p:spPr>
          <a:xfrm>
            <a:off x="457200" y="2306782"/>
            <a:ext cx="7772400" cy="4114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347617"/>
            <a:ext cx="8658400" cy="1663385"/>
            <a:chOff x="457200" y="347617"/>
            <a:chExt cx="8658400" cy="1438364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7200" y="355546"/>
                  <a:ext cx="8658400" cy="13666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সমস্যা 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b="1" dirty="0">
                      <a:latin typeface="NikoshBAN" pitchFamily="2" charset="0"/>
                      <a:cs typeface="NikoshBAN" pitchFamily="2" charset="0"/>
                    </a:rPr>
                    <a:t>৬</a:t>
                  </a:r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a</a:t>
                  </a:r>
                  <a14:m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40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এর মান নির্নয় কর । </a:t>
                  </a:r>
                  <a:endParaRPr lang="en-US" sz="4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55546"/>
                  <a:ext cx="8658400" cy="136663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465" b="-166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617914" y="3481719"/>
            <a:ext cx="3525204" cy="1995625"/>
            <a:chOff x="4940789" y="2119745"/>
            <a:chExt cx="3525204" cy="1995625"/>
          </a:xfrm>
        </p:grpSpPr>
        <p:sp>
          <p:nvSpPr>
            <p:cNvPr id="10" name="Oval Callout 9"/>
            <p:cNvSpPr/>
            <p:nvPr/>
          </p:nvSpPr>
          <p:spPr>
            <a:xfrm>
              <a:off x="4940789" y="2119745"/>
              <a:ext cx="3525204" cy="1995625"/>
            </a:xfrm>
            <a:prstGeom prst="wedgeEllipseCallout">
              <a:avLst/>
            </a:prstGeom>
            <a:solidFill>
              <a:srgbClr val="00B05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40789" y="2533718"/>
                  <a:ext cx="3134202" cy="1088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𝑎𝑏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0789" y="2533718"/>
                  <a:ext cx="3134202" cy="10883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263" r="-4086" b="-173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4934" y="2306782"/>
                <a:ext cx="8001000" cy="2349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সমাধান 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:</a:t>
                </a:r>
              </a:p>
              <a:p>
                <a:r>
                  <a:rPr lang="bn-IN" sz="3600" b="1" dirty="0">
                    <a:latin typeface="NikoshBAN" pitchFamily="2" charset="0"/>
                    <a:cs typeface="NikoshBAN" pitchFamily="2" charset="0"/>
                  </a:rPr>
                  <a:t> দেওয়া আছে, 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34" y="2306782"/>
                <a:ext cx="8001000" cy="2349874"/>
              </a:xfrm>
              <a:prstGeom prst="rect">
                <a:avLst/>
              </a:prstGeom>
              <a:blipFill rotWithShape="1">
                <a:blip r:embed="rId4"/>
                <a:stretch>
                  <a:fillRect l="-2285" t="-3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457" y="4266197"/>
                <a:ext cx="4343400" cy="87761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প্রদত্ত রাশি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3600" i="1"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7" y="4266197"/>
                <a:ext cx="4343400" cy="877613"/>
              </a:xfrm>
              <a:prstGeom prst="rect">
                <a:avLst/>
              </a:prstGeom>
              <a:blipFill rotWithShape="1">
                <a:blip r:embed="rId5"/>
                <a:stretch>
                  <a:fillRect l="-4056" b="-143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73629" y="5143810"/>
                <a:ext cx="4495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29" y="5143810"/>
                <a:ext cx="4495800" cy="1133067"/>
              </a:xfrm>
              <a:prstGeom prst="rect">
                <a:avLst/>
              </a:prstGeom>
              <a:blipFill rotWithShape="1">
                <a:blip r:embed="rId6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33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nip Diagonal Corner Rectangle 18"/>
          <p:cNvSpPr/>
          <p:nvPr/>
        </p:nvSpPr>
        <p:spPr>
          <a:xfrm>
            <a:off x="6248400" y="3886200"/>
            <a:ext cx="2362200" cy="251226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248400" y="838200"/>
            <a:ext cx="2362200" cy="2133600"/>
            <a:chOff x="6248400" y="838200"/>
            <a:chExt cx="2362200" cy="2133600"/>
          </a:xfrm>
        </p:grpSpPr>
        <p:sp>
          <p:nvSpPr>
            <p:cNvPr id="2" name="Rectangle 1"/>
            <p:cNvSpPr/>
            <p:nvPr/>
          </p:nvSpPr>
          <p:spPr>
            <a:xfrm>
              <a:off x="6248400" y="838200"/>
              <a:ext cx="2362200" cy="2133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248400" y="990600"/>
                  <a:ext cx="2362200" cy="1679114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dirty="0" smtClean="0">
                      <a:latin typeface="NikoshBAN" pitchFamily="2" charset="0"/>
                      <a:cs typeface="NikoshBAN" pitchFamily="2" charset="0"/>
                    </a:rPr>
                    <a:t>প্রদত্ত রাশি </a:t>
                  </a:r>
                  <a:r>
                    <a:rPr lang="en-US" sz="2400" dirty="0" smtClean="0">
                      <a:latin typeface="NikoshBAN" pitchFamily="2" charset="0"/>
                      <a:cs typeface="NikoshBAN" pitchFamily="2" charset="0"/>
                    </a:rPr>
                    <a:t>: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sz="24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endParaRPr lang="en-US" sz="240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+(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990600"/>
                  <a:ext cx="2362200" cy="167911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590" r="-4872" b="-361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Snip Diagonal Corner Rectangle 5"/>
          <p:cNvSpPr/>
          <p:nvPr/>
        </p:nvSpPr>
        <p:spPr>
          <a:xfrm>
            <a:off x="509155" y="607267"/>
            <a:ext cx="5486400" cy="57912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889901"/>
                <a:ext cx="47244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36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89901"/>
                <a:ext cx="4724400" cy="1133067"/>
              </a:xfrm>
              <a:prstGeom prst="rect">
                <a:avLst/>
              </a:prstGeom>
              <a:blipFill rotWithShape="1">
                <a:blip r:embed="rId3"/>
                <a:stretch>
                  <a:fillRect r="-6452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855" y="1960827"/>
                <a:ext cx="4724400" cy="1307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55" y="1960827"/>
                <a:ext cx="4724400" cy="13073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9546" y="3222221"/>
                <a:ext cx="5791200" cy="1307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sz="3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36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46" y="3222221"/>
                <a:ext cx="5791200" cy="1307346"/>
              </a:xfrm>
              <a:prstGeom prst="rect">
                <a:avLst/>
              </a:prstGeom>
              <a:blipFill rotWithShape="1">
                <a:blip r:embed="rId5"/>
                <a:stretch>
                  <a:fillRect r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4573531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36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3531"/>
                <a:ext cx="4191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0219" y="5334000"/>
                <a:ext cx="4177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19" y="5334000"/>
                <a:ext cx="4177146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81701" y="4293781"/>
                <a:ext cx="2964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14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1" y="4293781"/>
                <a:ext cx="2964873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14151" r="-225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92982" y="4900804"/>
                <a:ext cx="23275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196</m:t>
                      </m:r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982" y="4900804"/>
                <a:ext cx="2327564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14151" r="-10733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1200" y="5535133"/>
                <a:ext cx="23275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194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535133"/>
                <a:ext cx="2327564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371600"/>
            <a:ext cx="1004455" cy="651368"/>
            <a:chOff x="4114800" y="1371600"/>
            <a:chExt cx="1004455" cy="651368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4114800" y="1371600"/>
              <a:ext cx="2286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890655" y="1641968"/>
              <a:ext cx="2286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86200" y="3875894"/>
            <a:ext cx="651165" cy="608387"/>
            <a:chOff x="3886200" y="3875894"/>
            <a:chExt cx="651165" cy="608387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886200" y="3875894"/>
              <a:ext cx="2286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308765" y="4103281"/>
              <a:ext cx="228600" cy="381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64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/>
      <p:bldP spid="8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2131427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2531" y="914400"/>
            <a:ext cx="4562545" cy="1175247"/>
            <a:chOff x="2362200" y="914400"/>
            <a:chExt cx="4562545" cy="1175247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7490" y="1043207"/>
              <a:ext cx="42672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bn-IN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 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5600" y="3048955"/>
            <a:ext cx="8263370" cy="2217494"/>
            <a:chOff x="457200" y="347617"/>
            <a:chExt cx="8263370" cy="1438364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457200" y="347617"/>
              <a:ext cx="8263370" cy="143836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4485" y="470881"/>
                  <a:ext cx="8048800" cy="1191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সমস্যা 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bn-IN" sz="4000" b="1" dirty="0">
                      <a:latin typeface="NikoshBAN" pitchFamily="2" charset="0"/>
                      <a:cs typeface="NikoshBAN" pitchFamily="2" charset="0"/>
                    </a:rPr>
                    <a:t>৬</a:t>
                  </a:r>
                  <a:r>
                    <a:rPr lang="en-US" sz="4000" b="1" dirty="0" smtClean="0">
                      <a:latin typeface="NikoshBAN" pitchFamily="2" charset="0"/>
                      <a:cs typeface="NikoshBAN" pitchFamily="2" charset="0"/>
                    </a:rPr>
                    <a:t>:</a:t>
                  </a:r>
                  <a:r>
                    <a:rPr lang="bn-IN" sz="4000" b="1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4000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4000" i="1" dirty="0">
                          <a:latin typeface="Cambria Math"/>
                          <a:cs typeface="Times New Roman" pitchFamily="18" charset="0"/>
                        </a:rPr>
                        <m:t>-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=</a:t>
                  </a:r>
                  <a:r>
                    <a:rPr lang="en-US" sz="4000" dirty="0">
                      <a:latin typeface="Times New Roman" pitchFamily="18" charset="0"/>
                      <a:cs typeface="NikoshBAN" pitchFamily="2" charset="0"/>
                    </a:rPr>
                    <a:t>m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হলে </a:t>
                  </a:r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endParaRPr lang="en-US" sz="4000" dirty="0" smtClean="0"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দেখাও যে,</a:t>
                  </a:r>
                  <a:r>
                    <a:rPr lang="en-US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cs typeface="NikoshBAN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bn-IN" sz="40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bn-IN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cs typeface="NikoshBAN" pitchFamily="2" charset="0"/>
                        </a:rPr>
                        <m:t>2</m:t>
                      </m:r>
                    </m:oMath>
                  </a14:m>
                  <a:r>
                    <a:rPr lang="bn-IN" sz="40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40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485" y="470881"/>
                  <a:ext cx="8048800" cy="119183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650" b="-7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863</TotalTime>
  <Words>583</Words>
  <Application>Microsoft Office PowerPoint</Application>
  <PresentationFormat>On-screen Show (4:3)</PresentationFormat>
  <Paragraphs>67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117</cp:revision>
  <dcterms:created xsi:type="dcterms:W3CDTF">2006-08-16T00:00:00Z</dcterms:created>
  <dcterms:modified xsi:type="dcterms:W3CDTF">2019-11-22T12:06:20Z</dcterms:modified>
</cp:coreProperties>
</file>