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7" r:id="rId3"/>
    <p:sldId id="258" r:id="rId4"/>
    <p:sldId id="261" r:id="rId5"/>
    <p:sldId id="262" r:id="rId6"/>
    <p:sldId id="263" r:id="rId7"/>
    <p:sldId id="271" r:id="rId8"/>
    <p:sldId id="274" r:id="rId9"/>
    <p:sldId id="275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B6"/>
    <a:srgbClr val="33CC33"/>
    <a:srgbClr val="0033CC"/>
    <a:srgbClr val="FAFCDC"/>
    <a:srgbClr val="660033"/>
    <a:srgbClr val="F1F7A7"/>
    <a:srgbClr val="CC9900"/>
    <a:srgbClr val="0066CC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56" d="100"/>
          <a:sy n="56" d="100"/>
        </p:scale>
        <p:origin x="-1692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কী দেখছ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? উঃ উদ্ভিদের জীবনচক্রের বিভিন্ন পর্যায় ।২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উদ্ভিদের এই শরীরবৃত্তীয় কাজগুলো  কী নির্দিষ্ট নিয়ম মেনে চলে ? ৩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এর একটি কাজ কী অন্য কাজকে বাঁধা প্রদান করে ?প্রতিটি ধাপগুলো কী সুশৃখলভাবে হয় ?  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তাহলে 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প্রক্রিয়াকে আমরা কী বলতে পারি 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উদ্ভিদের সমন্বয় । তোমরা ঠিক ধরেছ  আজ আমরা পড়ব বলে পাঠ শিরোনাম ঘোষনা --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smtClean="0"/>
          </a:p>
          <a:p>
            <a:pPr marL="171450" indent="-171450"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সহায়তায় উত্তর বের করার চেষ্টা করবেন । শিক্ষক সাহায্যকারী হিসেবে কাজ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জিব্বেরেলিন খাটো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 প্রয়োগ করলে কী হয় ? উঃ খাটো উদ্ভিদ অনেক লম্বা হয় । এর প্রভাবে পর্বমধ্য দৈর্ঘ্যে বৃদ্ধি পায়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১।খ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 দিন রাতের অবস্থা কেমন ?  ২। এরকম দিনকে আমরা সাধারণত কোন কাল বলি?  এধরণের উদ্ভিদকে আমরা কী উদ্ভিদ বলি ? এভাবে প্রশ্ন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মাঝে মাঝে ভিডিও থামিয়ে প্রশ্ন করা যেতে পারে , 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 উদ্ভিদ কী প্রাণির মত অনুভূতি ক্ষমতা সম্পন্ন ? উঃ হাঁ ২। ভিডিওটি দেখে বল কার উদ্দীপনার ফলে উদ্ভিদের চলন ও বৃদ্ধি সংঘটিত হচ্ছে ? উঃ আভ্যন্তরীণ ও বহিঃউদ্দীপক যেমন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আলো,পানি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বায়ু তাপ,মাধ্যাকর্ষণ শক্তি,বিভিন্ন রাসায়নিক পদার্থের উদ্দীপনার ফলে  ৩। এ ধরণের চলনকে আমরা কী ধরণের চলন বলতে পারি ? উঃ ট্রপিক চলন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0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যেহেতু পরীক্ষণ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করতে ৪/৫ দিন সময় লাগে - সেজন্য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পরীক্ষণটি ৪/৫ দিন পুর্ব থেকে করে ক্লাসে নিয়ে আসতে পারেন বা ক্লাসে ৪/৫ দিন পুর্বে আলো আসে এমন জায়গায়  পরীক্ষণ সেটটি স্থাপন করে রাখতে হবে । এরপর যেদিন পাঠটি উপস্থাপন করা হবে সেদিন শিক্ষার্থীরা পুণরায় দলগতভাবে পরীক্ষণ সেট করে পূর্বের পরীক্ষণ সেট মিলিয়ে ছকটি খাতায় লিখে  পূরণ করবে ও পরীক্ষাটি থেকে কী প্রমাণিত হল তা সিদ্ধান্ত  সহ লিখবে।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বাড়ির কাজের জন্য ৪/৫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দিন সময় দেয়া যেতে পারে ।কারণ পরীক্ষণটির জন্য ৪/৫ দিন সময় লাগবে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gif"/><Relationship Id="rId10" Type="http://schemas.openxmlformats.org/officeDocument/2006/relationships/image" Target="../media/image14.gif"/><Relationship Id="rId4" Type="http://schemas.openxmlformats.org/officeDocument/2006/relationships/image" Target="../media/image10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9.gif"/><Relationship Id="rId10" Type="http://schemas.openxmlformats.org/officeDocument/2006/relationships/image" Target="../media/image22.gif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1524000"/>
            <a:ext cx="82296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40386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9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77906"/>
              </p:ext>
            </p:extLst>
          </p:nvPr>
        </p:nvGraphicFramePr>
        <p:xfrm>
          <a:off x="4076700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6700" y="2286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335690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91439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উদ্ভিদের চলন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" y="3503265"/>
            <a:ext cx="850392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বোতলে পুষ্টি দ্রবণে চারা গাছটি  ঢুকিয়ে গাছসহ বোতলটিকে আলোকিত স্থানে রেখে দেই ও ছকটি পূরণ করি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42072"/>
              </p:ext>
            </p:extLst>
          </p:nvPr>
        </p:nvGraphicFramePr>
        <p:xfrm>
          <a:off x="441960" y="4038600"/>
          <a:ext cx="84582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240"/>
                <a:gridCol w="3108960"/>
              </a:tblGrid>
              <a:tr h="30480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9986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 পর উদ্ভিদটির কান্ড কোন দিকে বেঁকে গেছে 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৪/৫ দিন 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 উদ্ভিদটির কান্ড কী কোন দিকে বেঁকে গেছে 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9986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কোনদিকে বেঁকে গেছে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259080"/>
            <a:ext cx="2286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" y="1851093"/>
            <a:ext cx="4893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BD" sz="2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স্বচ্ছ বড় মুখযুক্ত বোতল , পুষ্টি দ্রবণ, ছিদ্রযুক্ত কর্ক,একটি সবল উদ্ভিদের চারা ,পুষ্টি দ্রবন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81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500" y="951190"/>
            <a:ext cx="3886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আলোর প্রতি উদ্ভিদের সাড়া দেওয়া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72" y="1812856"/>
            <a:ext cx="762000" cy="12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267234" y="2892458"/>
            <a:ext cx="1572799" cy="429261"/>
            <a:chOff x="3015473" y="3821187"/>
            <a:chExt cx="2211075" cy="42926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15473" y="3821187"/>
              <a:ext cx="1998990" cy="0"/>
            </a:xfrm>
            <a:prstGeom prst="line">
              <a:avLst/>
            </a:prstGeom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82173" y="4250448"/>
              <a:ext cx="1944375" cy="0"/>
            </a:xfrm>
            <a:prstGeom prst="line">
              <a:avLst/>
            </a:prstGeom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14463" y="3821187"/>
              <a:ext cx="212085" cy="429261"/>
            </a:xfrm>
            <a:prstGeom prst="line">
              <a:avLst/>
            </a:prstGeom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15473" y="3821187"/>
              <a:ext cx="266700" cy="429261"/>
            </a:xfrm>
            <a:prstGeom prst="line">
              <a:avLst/>
            </a:prstGeom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629400" y="1056946"/>
            <a:ext cx="2087880" cy="1152346"/>
            <a:chOff x="5166360" y="372606"/>
            <a:chExt cx="2087880" cy="1685746"/>
          </a:xfrm>
        </p:grpSpPr>
        <p:sp>
          <p:nvSpPr>
            <p:cNvPr id="25" name="Rectangle 24"/>
            <p:cNvSpPr/>
            <p:nvPr/>
          </p:nvSpPr>
          <p:spPr>
            <a:xfrm>
              <a:off x="5760720" y="470991"/>
              <a:ext cx="990600" cy="1587361"/>
            </a:xfrm>
            <a:prstGeom prst="rect">
              <a:avLst/>
            </a:prstGeom>
            <a:noFill/>
            <a:ln w="79375" cmpd="dbl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751320" y="387895"/>
              <a:ext cx="487680" cy="83097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39000" y="372606"/>
              <a:ext cx="0" cy="1570970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766560" y="1943576"/>
              <a:ext cx="487680" cy="114776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81600" y="395834"/>
              <a:ext cx="579120" cy="75158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81600" y="395834"/>
              <a:ext cx="0" cy="1662518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81600" y="2058352"/>
              <a:ext cx="579120" cy="0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166360" y="1181576"/>
              <a:ext cx="579120" cy="83096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751320" y="1066800"/>
              <a:ext cx="487680" cy="152946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964680" y="395834"/>
              <a:ext cx="30480" cy="1605130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455920" y="395834"/>
              <a:ext cx="15240" cy="1662518"/>
            </a:xfrm>
            <a:prstGeom prst="line">
              <a:avLst/>
            </a:prstGeom>
            <a:ln w="50800" cmpd="dbl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rapezoid 35"/>
          <p:cNvSpPr/>
          <p:nvPr/>
        </p:nvSpPr>
        <p:spPr>
          <a:xfrm rot="2700016">
            <a:off x="7243740" y="937812"/>
            <a:ext cx="998656" cy="1289165"/>
          </a:xfrm>
          <a:prstGeom prst="trapezoid">
            <a:avLst>
              <a:gd name="adj" fmla="val 50000"/>
            </a:avLst>
          </a:prstGeom>
          <a:solidFill>
            <a:srgbClr val="FEFCB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3758" y="5181600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আলোর উৎসের দিকে বেঁকে গেছে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3205" y="4495800"/>
            <a:ext cx="2284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কোন দিকে বেঁকে যায় নাই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0619" y="5806440"/>
            <a:ext cx="2584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আলোর উৎসের বিপরীত দিকে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425" y="476556"/>
            <a:ext cx="162996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918120"/>
            <a:ext cx="260318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886200"/>
            <a:ext cx="4347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ক্ষতস্থান পূরণে কে সাহায্য করে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648200"/>
            <a:ext cx="17145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অক্সিন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9182" y="4648200"/>
            <a:ext cx="25784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ইন্ডোল এসিটিক এসিড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5262264"/>
            <a:ext cx="17145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জিব্বেরেলিন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710" y="5262265"/>
            <a:ext cx="25388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ইথিলিন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pollination\broad be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54" y="918120"/>
            <a:ext cx="2748871" cy="20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7945" y="3052040"/>
            <a:ext cx="2209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উদ্ভিদটি 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665" y="5157816"/>
            <a:ext cx="17145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I ,II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9182" y="5157816"/>
            <a:ext cx="25784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.II,III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905" y="5723930"/>
            <a:ext cx="17145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.I ,III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4177" y="5715385"/>
            <a:ext cx="253889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.I ,II,III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945" y="3696352"/>
            <a:ext cx="23560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দিনের উদ্ভিদ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1603" y="3696352"/>
            <a:ext cx="23560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 রাত্রির উদ্ভিদ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8155" y="3594645"/>
            <a:ext cx="235600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দৈনিক 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 ৮-১২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 আলো প্রয়োজন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85" y="4425642"/>
            <a:ext cx="25784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কোনটি সঠিক ? 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2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12192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0"/>
            <a:ext cx="7315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অভিকর্ষ উদ্ভিদের বৃদ্ধিকে প্রভাবিত করে তা পরীক্ষণের মাধ্যমে করে দেখে পর্যবেক্ষণ, ফলাফল, সিদ্ধান্ত লিখে আনবে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590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অক্সিন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হরমোন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জিব্বেরেলিন 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ইথিলিন</a:t>
            </a: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সাইটোকাইনিন </a:t>
            </a:r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ট্রপিক চলন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ছোটদিনের উদ্ভিদ </a:t>
            </a:r>
          </a:p>
        </p:txBody>
      </p:sp>
    </p:spTree>
    <p:extLst>
      <p:ext uri="{BB962C8B-B14F-4D97-AF65-F5344CB8AC3E}">
        <p14:creationId xmlns:p14="http://schemas.microsoft.com/office/powerpoint/2010/main" val="5025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647447">
            <a:off x="4972021" y="2488383"/>
            <a:ext cx="3731742" cy="192823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46222"/>
              </a:avLst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Cordination\the-than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381000"/>
            <a:ext cx="35052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ordination\bean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4114801"/>
            <a:ext cx="3810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"/>
            <a:ext cx="3352800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উপস্থাপনায়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663" y="1502089"/>
            <a:ext cx="517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ইসলাম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4955" y="2644914"/>
            <a:ext cx="25763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224981"/>
            <a:ext cx="4953000" cy="29718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পাচঁবাড়ীয়া হাট সৈয়দ আহমাদিয়া দাখিল মাদরাসা,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C4C6EB-785E-4D9E-88D4-503FFA878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0" y="1066800"/>
            <a:ext cx="2100241" cy="2660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962400"/>
            <a:ext cx="248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অধ্যায়-5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8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Cordination\_seed_life-cyc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8479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4991100"/>
            <a:ext cx="2820266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55" y="1285875"/>
            <a:ext cx="4038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399"/>
            <a:ext cx="32766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2066" y="3837919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81222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 ,পৃষ্ঠা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৪০-৪১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95460"/>
            <a:ext cx="507769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90351"/>
            <a:ext cx="7620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ফাইটোহরমোন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47907"/>
            <a:ext cx="83235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চলন </a:t>
            </a:r>
            <a:r>
              <a:rPr lang="bn-BD" sz="36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পরীক্ষণের মাধ্যমে </a:t>
            </a:r>
            <a:r>
              <a:rPr lang="en-US" sz="3600" dirty="0" err="1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6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পারবে;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68068"/>
            <a:ext cx="814971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প্রকার হরমোনের </a:t>
            </a:r>
            <a:r>
              <a:rPr lang="bn-BD" sz="36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ভূমিকা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পারবে;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30458" y="533400"/>
            <a:ext cx="2698742" cy="762000"/>
            <a:chOff x="2330458" y="533400"/>
            <a:chExt cx="2698742" cy="762000"/>
          </a:xfrm>
        </p:grpSpPr>
        <p:sp>
          <p:nvSpPr>
            <p:cNvPr id="10" name="Rectangle 9"/>
            <p:cNvSpPr/>
            <p:nvPr/>
          </p:nvSpPr>
          <p:spPr>
            <a:xfrm>
              <a:off x="2330458" y="533400"/>
              <a:ext cx="2698742" cy="76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8973" y="685800"/>
              <a:ext cx="2147534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063689"/>
            <a:ext cx="838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চলন </a:t>
            </a:r>
            <a:r>
              <a:rPr lang="bn-BD" sz="36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পরীক্ষণের </a:t>
            </a:r>
            <a:r>
              <a:rPr lang="en-US" sz="3600" dirty="0" err="1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600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Cordination\AyopY2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0" y="1472080"/>
            <a:ext cx="4221480" cy="40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13660" y="1472080"/>
            <a:ext cx="4221480" cy="4006829"/>
          </a:xfrm>
          <a:prstGeom prst="rect">
            <a:avLst/>
          </a:prstGeom>
          <a:noFill/>
          <a:ln w="387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05854"/>
            <a:ext cx="745998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5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উদ্ভিদদেহের বৃদ্ধি ও বিকাশের সময় সকল কাজ নিয়ন্ত্রণ করে কে?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867400"/>
            <a:ext cx="27432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রাসায়নিক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09600"/>
            <a:ext cx="52578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5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জৈব রাসায়নিক পদার্থকে কী বলে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0" y="609600"/>
            <a:ext cx="22098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7393" y="5867400"/>
            <a:ext cx="314541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উদ্ভিদদেহের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849880" y="5852160"/>
            <a:ext cx="35301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ফাইটোহরমোন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/বৃদ্ধিকারকবস্তু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95649" y="636334"/>
            <a:ext cx="26289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ফাইটোহরমোন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7194"/>
            <a:ext cx="74456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61999" y="5236458"/>
            <a:ext cx="7696199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বৃদ্ধি 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অংগ সৃষ্টি </a:t>
            </a:r>
            <a:r>
              <a:rPr lang="bn-BD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যে বিশেষ জৈব রাসায়নিক পদার্থের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 হয় এবং যা </a:t>
            </a:r>
            <a:r>
              <a:rPr lang="bn-BD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সকল কাজ নিয়ন্ত্রণ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6801">
            <a:off x="4249847" y="3100502"/>
            <a:ext cx="3446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69" y="2176650"/>
            <a:ext cx="261618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Cordination\6a519f321588796a0c0d2e66b0bf96b829caaf5b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9054" r="25142" b="5587"/>
          <a:stretch/>
        </p:blipFill>
        <p:spPr bwMode="auto">
          <a:xfrm>
            <a:off x="4073580" y="5113453"/>
            <a:ext cx="404648" cy="51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2811026" y="5043057"/>
            <a:ext cx="3042744" cy="300107"/>
            <a:chOff x="2790497" y="4477407"/>
            <a:chExt cx="3042744" cy="300107"/>
          </a:xfrm>
        </p:grpSpPr>
        <p:sp>
          <p:nvSpPr>
            <p:cNvPr id="6" name="Freeform 5"/>
            <p:cNvSpPr/>
            <p:nvPr/>
          </p:nvSpPr>
          <p:spPr>
            <a:xfrm>
              <a:off x="2790497" y="4477407"/>
              <a:ext cx="3042744" cy="157751"/>
            </a:xfrm>
            <a:custGeom>
              <a:avLst/>
              <a:gdLst>
                <a:gd name="connsiteX0" fmla="*/ 0 w 3042744"/>
                <a:gd name="connsiteY0" fmla="*/ 78827 h 157751"/>
                <a:gd name="connsiteX1" fmla="*/ 362606 w 3042744"/>
                <a:gd name="connsiteY1" fmla="*/ 63062 h 157751"/>
                <a:gd name="connsiteX2" fmla="*/ 488731 w 3042744"/>
                <a:gd name="connsiteY2" fmla="*/ 31531 h 157751"/>
                <a:gd name="connsiteX3" fmla="*/ 1198179 w 3042744"/>
                <a:gd name="connsiteY3" fmla="*/ 47296 h 157751"/>
                <a:gd name="connsiteX4" fmla="*/ 1403131 w 3042744"/>
                <a:gd name="connsiteY4" fmla="*/ 47296 h 157751"/>
                <a:gd name="connsiteX5" fmla="*/ 1450427 w 3042744"/>
                <a:gd name="connsiteY5" fmla="*/ 78827 h 157751"/>
                <a:gd name="connsiteX6" fmla="*/ 1545020 w 3042744"/>
                <a:gd name="connsiteY6" fmla="*/ 31531 h 157751"/>
                <a:gd name="connsiteX7" fmla="*/ 1671144 w 3042744"/>
                <a:gd name="connsiteY7" fmla="*/ 0 h 157751"/>
                <a:gd name="connsiteX8" fmla="*/ 1876096 w 3042744"/>
                <a:gd name="connsiteY8" fmla="*/ 15765 h 157751"/>
                <a:gd name="connsiteX9" fmla="*/ 1939158 w 3042744"/>
                <a:gd name="connsiteY9" fmla="*/ 47296 h 157751"/>
                <a:gd name="connsiteX10" fmla="*/ 2017986 w 3042744"/>
                <a:gd name="connsiteY10" fmla="*/ 63062 h 157751"/>
                <a:gd name="connsiteX11" fmla="*/ 2065282 w 3042744"/>
                <a:gd name="connsiteY11" fmla="*/ 94593 h 157751"/>
                <a:gd name="connsiteX12" fmla="*/ 2222937 w 3042744"/>
                <a:gd name="connsiteY12" fmla="*/ 110359 h 157751"/>
                <a:gd name="connsiteX13" fmla="*/ 2317531 w 3042744"/>
                <a:gd name="connsiteY13" fmla="*/ 126124 h 157751"/>
                <a:gd name="connsiteX14" fmla="*/ 2364827 w 3042744"/>
                <a:gd name="connsiteY14" fmla="*/ 141890 h 157751"/>
                <a:gd name="connsiteX15" fmla="*/ 2916620 w 3042744"/>
                <a:gd name="connsiteY15" fmla="*/ 141890 h 157751"/>
                <a:gd name="connsiteX16" fmla="*/ 2963917 w 3042744"/>
                <a:gd name="connsiteY16" fmla="*/ 110359 h 157751"/>
                <a:gd name="connsiteX17" fmla="*/ 3011213 w 3042744"/>
                <a:gd name="connsiteY17" fmla="*/ 94593 h 157751"/>
                <a:gd name="connsiteX18" fmla="*/ 3042744 w 3042744"/>
                <a:gd name="connsiteY18" fmla="*/ 78827 h 1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2744" h="157751">
                  <a:moveTo>
                    <a:pt x="0" y="78827"/>
                  </a:moveTo>
                  <a:cubicBezTo>
                    <a:pt x="120869" y="73572"/>
                    <a:pt x="242186" y="74715"/>
                    <a:pt x="362606" y="63062"/>
                  </a:cubicBezTo>
                  <a:cubicBezTo>
                    <a:pt x="405740" y="58888"/>
                    <a:pt x="445403" y="32349"/>
                    <a:pt x="488731" y="31531"/>
                  </a:cubicBezTo>
                  <a:lnTo>
                    <a:pt x="1198179" y="47296"/>
                  </a:lnTo>
                  <a:cubicBezTo>
                    <a:pt x="1286380" y="38476"/>
                    <a:pt x="1332788" y="12125"/>
                    <a:pt x="1403131" y="47296"/>
                  </a:cubicBezTo>
                  <a:cubicBezTo>
                    <a:pt x="1420078" y="55770"/>
                    <a:pt x="1434662" y="68317"/>
                    <a:pt x="1450427" y="78827"/>
                  </a:cubicBezTo>
                  <a:cubicBezTo>
                    <a:pt x="1569303" y="39203"/>
                    <a:pt x="1422780" y="92652"/>
                    <a:pt x="1545020" y="31531"/>
                  </a:cubicBezTo>
                  <a:cubicBezTo>
                    <a:pt x="1577341" y="15370"/>
                    <a:pt x="1641158" y="5997"/>
                    <a:pt x="1671144" y="0"/>
                  </a:cubicBezTo>
                  <a:cubicBezTo>
                    <a:pt x="1739461" y="5255"/>
                    <a:pt x="1808619" y="3858"/>
                    <a:pt x="1876096" y="15765"/>
                  </a:cubicBezTo>
                  <a:cubicBezTo>
                    <a:pt x="1899240" y="19849"/>
                    <a:pt x="1916862" y="39864"/>
                    <a:pt x="1939158" y="47296"/>
                  </a:cubicBezTo>
                  <a:cubicBezTo>
                    <a:pt x="1964579" y="55770"/>
                    <a:pt x="1991710" y="57807"/>
                    <a:pt x="2017986" y="63062"/>
                  </a:cubicBezTo>
                  <a:cubicBezTo>
                    <a:pt x="2033751" y="73572"/>
                    <a:pt x="2046820" y="90332"/>
                    <a:pt x="2065282" y="94593"/>
                  </a:cubicBezTo>
                  <a:cubicBezTo>
                    <a:pt x="2116743" y="106469"/>
                    <a:pt x="2170531" y="103808"/>
                    <a:pt x="2222937" y="110359"/>
                  </a:cubicBezTo>
                  <a:cubicBezTo>
                    <a:pt x="2254656" y="114324"/>
                    <a:pt x="2286000" y="120869"/>
                    <a:pt x="2317531" y="126124"/>
                  </a:cubicBezTo>
                  <a:cubicBezTo>
                    <a:pt x="2333296" y="131379"/>
                    <a:pt x="2348337" y="139829"/>
                    <a:pt x="2364827" y="141890"/>
                  </a:cubicBezTo>
                  <a:cubicBezTo>
                    <a:pt x="2594812" y="170638"/>
                    <a:pt x="2653953" y="153829"/>
                    <a:pt x="2916620" y="141890"/>
                  </a:cubicBezTo>
                  <a:cubicBezTo>
                    <a:pt x="2932386" y="131380"/>
                    <a:pt x="2946970" y="118833"/>
                    <a:pt x="2963917" y="110359"/>
                  </a:cubicBezTo>
                  <a:cubicBezTo>
                    <a:pt x="2978781" y="102927"/>
                    <a:pt x="2995783" y="100765"/>
                    <a:pt x="3011213" y="94593"/>
                  </a:cubicBezTo>
                  <a:cubicBezTo>
                    <a:pt x="3022123" y="90229"/>
                    <a:pt x="3032234" y="84082"/>
                    <a:pt x="3042744" y="7882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93172" y="4572000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82195" y="4493268"/>
              <a:ext cx="851338" cy="283779"/>
            </a:xfrm>
            <a:custGeom>
              <a:avLst/>
              <a:gdLst>
                <a:gd name="connsiteX0" fmla="*/ 851338 w 851338"/>
                <a:gd name="connsiteY0" fmla="*/ 0 h 283779"/>
                <a:gd name="connsiteX1" fmla="*/ 677918 w 851338"/>
                <a:gd name="connsiteY1" fmla="*/ 31531 h 283779"/>
                <a:gd name="connsiteX2" fmla="*/ 630621 w 851338"/>
                <a:gd name="connsiteY2" fmla="*/ 63062 h 283779"/>
                <a:gd name="connsiteX3" fmla="*/ 583325 w 851338"/>
                <a:gd name="connsiteY3" fmla="*/ 78828 h 283779"/>
                <a:gd name="connsiteX4" fmla="*/ 520263 w 851338"/>
                <a:gd name="connsiteY4" fmla="*/ 110359 h 283779"/>
                <a:gd name="connsiteX5" fmla="*/ 441435 w 851338"/>
                <a:gd name="connsiteY5" fmla="*/ 141890 h 283779"/>
                <a:gd name="connsiteX6" fmla="*/ 346842 w 851338"/>
                <a:gd name="connsiteY6" fmla="*/ 220717 h 283779"/>
                <a:gd name="connsiteX7" fmla="*/ 252249 w 851338"/>
                <a:gd name="connsiteY7" fmla="*/ 283779 h 283779"/>
                <a:gd name="connsiteX8" fmla="*/ 0 w 851338"/>
                <a:gd name="connsiteY8" fmla="*/ 283779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338" h="283779">
                  <a:moveTo>
                    <a:pt x="851338" y="0"/>
                  </a:moveTo>
                  <a:cubicBezTo>
                    <a:pt x="840719" y="1770"/>
                    <a:pt x="695541" y="24922"/>
                    <a:pt x="677918" y="31531"/>
                  </a:cubicBezTo>
                  <a:cubicBezTo>
                    <a:pt x="660176" y="38184"/>
                    <a:pt x="647568" y="54588"/>
                    <a:pt x="630621" y="63062"/>
                  </a:cubicBezTo>
                  <a:cubicBezTo>
                    <a:pt x="615757" y="70494"/>
                    <a:pt x="598599" y="72282"/>
                    <a:pt x="583325" y="78828"/>
                  </a:cubicBezTo>
                  <a:cubicBezTo>
                    <a:pt x="561723" y="88086"/>
                    <a:pt x="541739" y="100814"/>
                    <a:pt x="520263" y="110359"/>
                  </a:cubicBezTo>
                  <a:cubicBezTo>
                    <a:pt x="494402" y="121853"/>
                    <a:pt x="466747" y="129234"/>
                    <a:pt x="441435" y="141890"/>
                  </a:cubicBezTo>
                  <a:cubicBezTo>
                    <a:pt x="373830" y="175692"/>
                    <a:pt x="409603" y="171903"/>
                    <a:pt x="346842" y="220717"/>
                  </a:cubicBezTo>
                  <a:cubicBezTo>
                    <a:pt x="316929" y="243983"/>
                    <a:pt x="290145" y="283779"/>
                    <a:pt x="252249" y="283779"/>
                  </a:cubicBezTo>
                  <a:lnTo>
                    <a:pt x="0" y="28377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311869" y="4516271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 descr="C:\Users\User\Desktop\390755-4675-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37"/>
          <a:stretch/>
        </p:blipFill>
        <p:spPr bwMode="auto">
          <a:xfrm>
            <a:off x="3295814" y="3766050"/>
            <a:ext cx="19601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4" b="42540" l="9786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107"/>
          <a:stretch/>
        </p:blipFill>
        <p:spPr bwMode="auto">
          <a:xfrm>
            <a:off x="2718566" y="3087035"/>
            <a:ext cx="3114675" cy="20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954948">
            <a:off x="5107021" y="3402727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3625861" y="1403867"/>
            <a:ext cx="974551" cy="990582"/>
          </a:xfrm>
          <a:prstGeom prst="trapezoid">
            <a:avLst>
              <a:gd name="adj" fmla="val 45192"/>
            </a:avLst>
          </a:prstGeom>
          <a:solidFill>
            <a:srgbClr val="FAF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3625861" y="118112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Cordination\tomato3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70" y="2394449"/>
            <a:ext cx="2463679" cy="3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36263" y="2966221"/>
            <a:ext cx="294705" cy="299276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13" name="Oval 12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84093" y="4135310"/>
            <a:ext cx="261481" cy="25644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7" name="Oval 26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52876" y="3465092"/>
            <a:ext cx="261481" cy="33080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30" name="Oval 29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8781">
            <a:off x="4649294" y="2696508"/>
            <a:ext cx="255888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 rot="19557011">
            <a:off x="5279015" y="2875679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966" y="304800"/>
            <a:ext cx="569459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চিত্রটিতে ভ্রূণমুকুলাবরণীর অগ্রভাগে কোন হরমোন এর প্রভাবে কান্ডের শীর্ষভাগ বৃদ্ধি পেল?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2333" y="452296"/>
            <a:ext cx="615179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হরমোন এর প্রভাবে ফলের অকালে ঝরেপড়া রোধ 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517" y="453931"/>
            <a:ext cx="615179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হরমোন প্রথমে কে আবিস্কার করেন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2" descr="http://s2.hubimg.com/u/3714029_f5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9" y="1837811"/>
            <a:ext cx="4225157" cy="34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32" y="576038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5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0348 0.105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525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25 0.177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2" grpId="1" animBg="1"/>
      <p:bldP spid="12" grpId="2" animBg="1"/>
      <p:bldP spid="20" grpId="0" animBg="1"/>
      <p:bldP spid="20" grpId="1" animBg="1"/>
      <p:bldP spid="20" grpId="2" animBg="1"/>
      <p:bldP spid="33" grpId="0"/>
      <p:bldP spid="33" grpId="1"/>
      <p:bldP spid="19" grpId="0" animBg="1"/>
      <p:bldP spid="19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7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0131"/>
            <a:ext cx="3429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5306"/>
            <a:ext cx="31432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5066" y="263481"/>
            <a:ext cx="54101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জিব্বেরেলিন  হরমোন  কোথায় কোথায় দেখা যায়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9883" y="2566018"/>
            <a:ext cx="1371600" cy="284078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5217" y="2133600"/>
            <a:ext cx="685800" cy="9278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24025" y="945307"/>
            <a:ext cx="1371600" cy="14203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83624" y="5824109"/>
            <a:ext cx="342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চারাগাছ ,বীজপত্র , বর্ধিষ্ণু অঞ্চল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2983625" y="4648200"/>
            <a:ext cx="826376" cy="57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1447800" y="4021353"/>
            <a:ext cx="826376" cy="57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728">
            <a:off x="4352611" y="3350724"/>
            <a:ext cx="2239386" cy="6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7"/>
          <a:stretch/>
        </p:blipFill>
        <p:spPr bwMode="auto">
          <a:xfrm>
            <a:off x="3670957" y="2140692"/>
            <a:ext cx="1801349" cy="143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endCxn id="20" idx="3"/>
          </p:cNvCxnSpPr>
          <p:nvPr/>
        </p:nvCxnSpPr>
        <p:spPr>
          <a:xfrm>
            <a:off x="4506529" y="3317569"/>
            <a:ext cx="29440" cy="950063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776499" y="3317569"/>
            <a:ext cx="730030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4535969" y="3160262"/>
            <a:ext cx="813377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9528358">
            <a:off x="5732359" y="291345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জিব্বেরেলিন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3981450" y="3792477"/>
            <a:ext cx="306324" cy="475155"/>
          </a:xfrm>
          <a:prstGeom prst="leftBrace">
            <a:avLst>
              <a:gd name="adj1" fmla="val 20588"/>
              <a:gd name="adj2" fmla="val 482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8"/>
          <a:stretch/>
        </p:blipFill>
        <p:spPr bwMode="auto">
          <a:xfrm>
            <a:off x="3776499" y="4267632"/>
            <a:ext cx="1572847" cy="5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31" y="945306"/>
            <a:ext cx="2295525" cy="48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09825" y="271364"/>
            <a:ext cx="49322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জিব্বেরেলিন খাটো উদ্ভিদে প্রয়োগ করলে কী হয়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54" y="5713206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3606"/>
            <a:ext cx="54102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9262"/>
            <a:ext cx="417195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620000" y="2895600"/>
            <a:ext cx="413597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4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3606"/>
            <a:ext cx="54102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831388" y="578069"/>
            <a:ext cx="355742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ইথিলিন ফলকে কী করছে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54" y="5467045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714500"/>
            <a:ext cx="2657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71662"/>
            <a:ext cx="417195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772400" y="3048000"/>
            <a:ext cx="413597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54" y="5619445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645577" y="604345"/>
            <a:ext cx="633362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ইথিলিন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প্রভাবে গাছটির কী ধরণের বৃদ্ধি হয়েছে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01318" y="2139344"/>
            <a:ext cx="2444620" cy="2512993"/>
            <a:chOff x="6172200" y="3048000"/>
            <a:chExt cx="2657475" cy="2512993"/>
          </a:xfrm>
        </p:grpSpPr>
        <p:pic>
          <p:nvPicPr>
            <p:cNvPr id="43" name="Picture 2" descr="C:\Users\User\Desktop\1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14"/>
            <a:stretch/>
          </p:blipFill>
          <p:spPr bwMode="auto">
            <a:xfrm>
              <a:off x="6172200" y="4419600"/>
              <a:ext cx="2657475" cy="114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 43"/>
            <p:cNvSpPr/>
            <p:nvPr/>
          </p:nvSpPr>
          <p:spPr>
            <a:xfrm>
              <a:off x="7630510" y="3058510"/>
              <a:ext cx="599090" cy="1560787"/>
            </a:xfrm>
            <a:custGeom>
              <a:avLst/>
              <a:gdLst>
                <a:gd name="connsiteX0" fmla="*/ 31531 w 599090"/>
                <a:gd name="connsiteY0" fmla="*/ 1560787 h 1560787"/>
                <a:gd name="connsiteX1" fmla="*/ 63062 w 599090"/>
                <a:gd name="connsiteY1" fmla="*/ 1481959 h 1560787"/>
                <a:gd name="connsiteX2" fmla="*/ 47297 w 599090"/>
                <a:gd name="connsiteY2" fmla="*/ 1434662 h 1560787"/>
                <a:gd name="connsiteX3" fmla="*/ 31531 w 599090"/>
                <a:gd name="connsiteY3" fmla="*/ 1308538 h 1560787"/>
                <a:gd name="connsiteX4" fmla="*/ 0 w 599090"/>
                <a:gd name="connsiteY4" fmla="*/ 1213945 h 1560787"/>
                <a:gd name="connsiteX5" fmla="*/ 31531 w 599090"/>
                <a:gd name="connsiteY5" fmla="*/ 977462 h 1560787"/>
                <a:gd name="connsiteX6" fmla="*/ 157656 w 599090"/>
                <a:gd name="connsiteY6" fmla="*/ 945931 h 1560787"/>
                <a:gd name="connsiteX7" fmla="*/ 252249 w 599090"/>
                <a:gd name="connsiteY7" fmla="*/ 914400 h 1560787"/>
                <a:gd name="connsiteX8" fmla="*/ 299545 w 599090"/>
                <a:gd name="connsiteY8" fmla="*/ 867104 h 1560787"/>
                <a:gd name="connsiteX9" fmla="*/ 315311 w 599090"/>
                <a:gd name="connsiteY9" fmla="*/ 520262 h 1560787"/>
                <a:gd name="connsiteX10" fmla="*/ 268014 w 599090"/>
                <a:gd name="connsiteY10" fmla="*/ 504497 h 1560787"/>
                <a:gd name="connsiteX11" fmla="*/ 236483 w 599090"/>
                <a:gd name="connsiteY11" fmla="*/ 457200 h 1560787"/>
                <a:gd name="connsiteX12" fmla="*/ 189187 w 599090"/>
                <a:gd name="connsiteY12" fmla="*/ 394138 h 1560787"/>
                <a:gd name="connsiteX13" fmla="*/ 173421 w 599090"/>
                <a:gd name="connsiteY13" fmla="*/ 346842 h 1560787"/>
                <a:gd name="connsiteX14" fmla="*/ 189187 w 599090"/>
                <a:gd name="connsiteY14" fmla="*/ 189187 h 1560787"/>
                <a:gd name="connsiteX15" fmla="*/ 268014 w 599090"/>
                <a:gd name="connsiteY15" fmla="*/ 110359 h 1560787"/>
                <a:gd name="connsiteX16" fmla="*/ 315311 w 599090"/>
                <a:gd name="connsiteY16" fmla="*/ 94593 h 1560787"/>
                <a:gd name="connsiteX17" fmla="*/ 362607 w 599090"/>
                <a:gd name="connsiteY17" fmla="*/ 63062 h 1560787"/>
                <a:gd name="connsiteX18" fmla="*/ 520262 w 599090"/>
                <a:gd name="connsiteY18" fmla="*/ 47297 h 1560787"/>
                <a:gd name="connsiteX19" fmla="*/ 599090 w 599090"/>
                <a:gd name="connsiteY19" fmla="*/ 0 h 15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090" h="1560787">
                  <a:moveTo>
                    <a:pt x="31531" y="1560787"/>
                  </a:moveTo>
                  <a:cubicBezTo>
                    <a:pt x="42041" y="1534511"/>
                    <a:pt x="59552" y="1510041"/>
                    <a:pt x="63062" y="1481959"/>
                  </a:cubicBezTo>
                  <a:cubicBezTo>
                    <a:pt x="65123" y="1465469"/>
                    <a:pt x="50270" y="1451012"/>
                    <a:pt x="47297" y="1434662"/>
                  </a:cubicBezTo>
                  <a:cubicBezTo>
                    <a:pt x="39718" y="1392977"/>
                    <a:pt x="40409" y="1349966"/>
                    <a:pt x="31531" y="1308538"/>
                  </a:cubicBezTo>
                  <a:cubicBezTo>
                    <a:pt x="24567" y="1276039"/>
                    <a:pt x="0" y="1213945"/>
                    <a:pt x="0" y="1213945"/>
                  </a:cubicBezTo>
                  <a:cubicBezTo>
                    <a:pt x="10510" y="1135117"/>
                    <a:pt x="-8790" y="1046007"/>
                    <a:pt x="31531" y="977462"/>
                  </a:cubicBezTo>
                  <a:cubicBezTo>
                    <a:pt x="53503" y="940110"/>
                    <a:pt x="116544" y="959635"/>
                    <a:pt x="157656" y="945931"/>
                  </a:cubicBezTo>
                  <a:lnTo>
                    <a:pt x="252249" y="914400"/>
                  </a:lnTo>
                  <a:cubicBezTo>
                    <a:pt x="268014" y="898635"/>
                    <a:pt x="285272" y="884232"/>
                    <a:pt x="299545" y="867104"/>
                  </a:cubicBezTo>
                  <a:cubicBezTo>
                    <a:pt x="383575" y="766267"/>
                    <a:pt x="347708" y="682245"/>
                    <a:pt x="315311" y="520262"/>
                  </a:cubicBezTo>
                  <a:cubicBezTo>
                    <a:pt x="312052" y="503966"/>
                    <a:pt x="283780" y="509752"/>
                    <a:pt x="268014" y="504497"/>
                  </a:cubicBezTo>
                  <a:cubicBezTo>
                    <a:pt x="257504" y="488731"/>
                    <a:pt x="247496" y="472619"/>
                    <a:pt x="236483" y="457200"/>
                  </a:cubicBezTo>
                  <a:cubicBezTo>
                    <a:pt x="221211" y="435818"/>
                    <a:pt x="202223" y="416952"/>
                    <a:pt x="189187" y="394138"/>
                  </a:cubicBezTo>
                  <a:cubicBezTo>
                    <a:pt x="180942" y="379709"/>
                    <a:pt x="178676" y="362607"/>
                    <a:pt x="173421" y="346842"/>
                  </a:cubicBezTo>
                  <a:cubicBezTo>
                    <a:pt x="178676" y="294290"/>
                    <a:pt x="177311" y="240648"/>
                    <a:pt x="189187" y="189187"/>
                  </a:cubicBezTo>
                  <a:cubicBezTo>
                    <a:pt x="197413" y="153543"/>
                    <a:pt x="238768" y="124982"/>
                    <a:pt x="268014" y="110359"/>
                  </a:cubicBezTo>
                  <a:cubicBezTo>
                    <a:pt x="282878" y="102927"/>
                    <a:pt x="300447" y="102025"/>
                    <a:pt x="315311" y="94593"/>
                  </a:cubicBezTo>
                  <a:cubicBezTo>
                    <a:pt x="332258" y="86119"/>
                    <a:pt x="344145" y="67323"/>
                    <a:pt x="362607" y="63062"/>
                  </a:cubicBezTo>
                  <a:cubicBezTo>
                    <a:pt x="414068" y="51186"/>
                    <a:pt x="467710" y="52552"/>
                    <a:pt x="520262" y="47297"/>
                  </a:cubicBezTo>
                  <a:cubicBezTo>
                    <a:pt x="581660" y="26831"/>
                    <a:pt x="555808" y="43282"/>
                    <a:pt x="599090" y="0"/>
                  </a:cubicBezTo>
                </a:path>
              </a:pathLst>
            </a:cu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157545" y="3955450"/>
              <a:ext cx="520262" cy="490426"/>
            </a:xfrm>
            <a:custGeom>
              <a:avLst/>
              <a:gdLst>
                <a:gd name="connsiteX0" fmla="*/ 520262 w 520262"/>
                <a:gd name="connsiteY0" fmla="*/ 458895 h 490426"/>
                <a:gd name="connsiteX1" fmla="*/ 189186 w 520262"/>
                <a:gd name="connsiteY1" fmla="*/ 443129 h 490426"/>
                <a:gd name="connsiteX2" fmla="*/ 157655 w 520262"/>
                <a:gd name="connsiteY2" fmla="*/ 206647 h 490426"/>
                <a:gd name="connsiteX3" fmla="*/ 110358 w 520262"/>
                <a:gd name="connsiteY3" fmla="*/ 175116 h 490426"/>
                <a:gd name="connsiteX4" fmla="*/ 0 w 520262"/>
                <a:gd name="connsiteY4" fmla="*/ 48991 h 490426"/>
                <a:gd name="connsiteX5" fmla="*/ 15765 w 520262"/>
                <a:gd name="connsiteY5" fmla="*/ 1695 h 490426"/>
                <a:gd name="connsiteX6" fmla="*/ 63062 w 520262"/>
                <a:gd name="connsiteY6" fmla="*/ 17460 h 490426"/>
                <a:gd name="connsiteX7" fmla="*/ 236483 w 520262"/>
                <a:gd name="connsiteY7" fmla="*/ 64757 h 490426"/>
                <a:gd name="connsiteX8" fmla="*/ 283779 w 520262"/>
                <a:gd name="connsiteY8" fmla="*/ 80522 h 490426"/>
                <a:gd name="connsiteX9" fmla="*/ 346841 w 520262"/>
                <a:gd name="connsiteY9" fmla="*/ 127819 h 490426"/>
                <a:gd name="connsiteX10" fmla="*/ 394138 w 520262"/>
                <a:gd name="connsiteY10" fmla="*/ 222412 h 490426"/>
                <a:gd name="connsiteX11" fmla="*/ 425669 w 520262"/>
                <a:gd name="connsiteY11" fmla="*/ 269709 h 490426"/>
                <a:gd name="connsiteX12" fmla="*/ 441434 w 520262"/>
                <a:gd name="connsiteY12" fmla="*/ 380067 h 490426"/>
                <a:gd name="connsiteX13" fmla="*/ 472965 w 520262"/>
                <a:gd name="connsiteY13" fmla="*/ 490426 h 4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262" h="490426">
                  <a:moveTo>
                    <a:pt x="520262" y="458895"/>
                  </a:moveTo>
                  <a:cubicBezTo>
                    <a:pt x="409903" y="453640"/>
                    <a:pt x="279883" y="506222"/>
                    <a:pt x="189186" y="443129"/>
                  </a:cubicBezTo>
                  <a:cubicBezTo>
                    <a:pt x="123904" y="397715"/>
                    <a:pt x="180094" y="282940"/>
                    <a:pt x="157655" y="206647"/>
                  </a:cubicBezTo>
                  <a:cubicBezTo>
                    <a:pt x="152308" y="188469"/>
                    <a:pt x="124618" y="187593"/>
                    <a:pt x="110358" y="175116"/>
                  </a:cubicBezTo>
                  <a:cubicBezTo>
                    <a:pt x="36579" y="110559"/>
                    <a:pt x="42738" y="113098"/>
                    <a:pt x="0" y="48991"/>
                  </a:cubicBezTo>
                  <a:cubicBezTo>
                    <a:pt x="5255" y="33226"/>
                    <a:pt x="901" y="9127"/>
                    <a:pt x="15765" y="1695"/>
                  </a:cubicBezTo>
                  <a:cubicBezTo>
                    <a:pt x="30629" y="-5737"/>
                    <a:pt x="46940" y="13429"/>
                    <a:pt x="63062" y="17460"/>
                  </a:cubicBezTo>
                  <a:cubicBezTo>
                    <a:pt x="241326" y="62026"/>
                    <a:pt x="33555" y="-2885"/>
                    <a:pt x="236483" y="64757"/>
                  </a:cubicBezTo>
                  <a:lnTo>
                    <a:pt x="283779" y="80522"/>
                  </a:lnTo>
                  <a:cubicBezTo>
                    <a:pt x="304800" y="96288"/>
                    <a:pt x="328261" y="109239"/>
                    <a:pt x="346841" y="127819"/>
                  </a:cubicBezTo>
                  <a:cubicBezTo>
                    <a:pt x="392021" y="173000"/>
                    <a:pt x="368494" y="171124"/>
                    <a:pt x="394138" y="222412"/>
                  </a:cubicBezTo>
                  <a:cubicBezTo>
                    <a:pt x="402612" y="239359"/>
                    <a:pt x="415159" y="253943"/>
                    <a:pt x="425669" y="269709"/>
                  </a:cubicBezTo>
                  <a:cubicBezTo>
                    <a:pt x="430924" y="306495"/>
                    <a:pt x="433078" y="343859"/>
                    <a:pt x="441434" y="380067"/>
                  </a:cubicBezTo>
                  <a:cubicBezTo>
                    <a:pt x="474627" y="523904"/>
                    <a:pt x="472965" y="434425"/>
                    <a:pt x="472965" y="490426"/>
                  </a:cubicBezTo>
                </a:path>
              </a:pathLst>
            </a:custGeom>
            <a:solidFill>
              <a:srgbClr val="33CC3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914290" y="386255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solidFill>
              <a:srgbClr val="33CC3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066689" y="3048000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solidFill>
              <a:srgbClr val="33CC3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2741629">
              <a:off x="7370379" y="353789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solidFill>
              <a:srgbClr val="33CC3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7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7" grpId="0"/>
      <p:bldP spid="7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30" grpId="0" animBg="1"/>
      <p:bldP spid="30" grpId="1" animBg="1"/>
      <p:bldP spid="33" grpId="0" animBg="1"/>
      <p:bldP spid="33" grpId="1" animBg="1"/>
      <p:bldP spid="33" grpId="2" animBg="1"/>
      <p:bldP spid="35" grpId="0" animBg="1"/>
      <p:bldP spid="35" grpId="1" animBg="1"/>
      <p:bldP spid="39" grpId="0" animBg="1"/>
      <p:bldP spid="39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8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92023"/>
              </p:ext>
            </p:extLst>
          </p:nvPr>
        </p:nvGraphicFramePr>
        <p:xfrm>
          <a:off x="685800" y="1981200"/>
          <a:ext cx="7696200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304"/>
                <a:gridCol w="876782"/>
                <a:gridCol w="1461304"/>
                <a:gridCol w="1461304"/>
                <a:gridCol w="1169043"/>
                <a:gridCol w="1266463"/>
              </a:tblGrid>
              <a:tr h="63062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অক্সিন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জিব্বেরেলিন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সাইটকাইনিন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ইথিলিন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ফ্লোরিজেন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সহায়ক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মোচন বিলম্বিত হয়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ফুল ফোটাতে সাহায্য করে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প্রতিবন্ধক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6096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701932"/>
            <a:ext cx="1752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 মিঃ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90" y="3581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86" y="5029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19400" y="630621"/>
            <a:ext cx="28194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 মিলিয়ে নেই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12/7/2014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429" y="321749"/>
            <a:ext cx="658189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উদ্ভিদের ফুল ধারণের উপর  দিবালোকের দৈর্ঘ্যের প্রভাব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5" name="Picture 9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44" y="3502378"/>
            <a:ext cx="1765656" cy="16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10" y="1828800"/>
            <a:ext cx="1876425" cy="16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41" y="1535121"/>
            <a:ext cx="1595436" cy="1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10" y="3502378"/>
            <a:ext cx="1778511" cy="17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10" y="5304013"/>
            <a:ext cx="1778511" cy="12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19" y="5038790"/>
            <a:ext cx="1867081" cy="15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2880" y="2072987"/>
            <a:ext cx="4439544" cy="746413"/>
            <a:chOff x="122880" y="1539587"/>
            <a:chExt cx="4439544" cy="746413"/>
          </a:xfrm>
        </p:grpSpPr>
        <p:grpSp>
          <p:nvGrpSpPr>
            <p:cNvPr id="10" name="Group 9"/>
            <p:cNvGrpSpPr/>
            <p:nvPr/>
          </p:nvGrpSpPr>
          <p:grpSpPr>
            <a:xfrm>
              <a:off x="788490" y="1539587"/>
              <a:ext cx="3773934" cy="746413"/>
              <a:chOff x="788490" y="1539587"/>
              <a:chExt cx="3773934" cy="7464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88490" y="1539587"/>
                <a:ext cx="3773934" cy="746413"/>
              </a:xfrm>
              <a:prstGeom prst="rect">
                <a:avLst/>
              </a:prstGeom>
              <a:solidFill>
                <a:srgbClr val="FEFC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852500" y="1539587"/>
                <a:ext cx="2709666" cy="738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7623" y="171464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দিন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12872" y="171273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রাত  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2880" y="1565415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6528" y="3352800"/>
            <a:ext cx="4403482" cy="772825"/>
            <a:chOff x="146528" y="2819400"/>
            <a:chExt cx="4403482" cy="772825"/>
          </a:xfrm>
        </p:grpSpPr>
        <p:sp>
          <p:nvSpPr>
            <p:cNvPr id="23" name="Rectangle 22"/>
            <p:cNvSpPr/>
            <p:nvPr/>
          </p:nvSpPr>
          <p:spPr>
            <a:xfrm>
              <a:off x="790602" y="2819400"/>
              <a:ext cx="3759408" cy="772825"/>
            </a:xfrm>
            <a:prstGeom prst="rect">
              <a:avLst/>
            </a:prstGeom>
            <a:solidFill>
              <a:srgbClr val="FEFC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06438" y="2819400"/>
              <a:ext cx="1143572" cy="7649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54610" y="2980035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0738" y="3038461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528" y="2917854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177" y="4800600"/>
            <a:ext cx="4355247" cy="838199"/>
            <a:chOff x="207177" y="4267200"/>
            <a:chExt cx="4355247" cy="838199"/>
          </a:xfrm>
        </p:grpSpPr>
        <p:sp>
          <p:nvSpPr>
            <p:cNvPr id="27" name="Rectangle 26"/>
            <p:cNvSpPr/>
            <p:nvPr/>
          </p:nvSpPr>
          <p:spPr>
            <a:xfrm>
              <a:off x="808680" y="4267200"/>
              <a:ext cx="3753486" cy="838199"/>
            </a:xfrm>
            <a:prstGeom prst="rect">
              <a:avLst/>
            </a:prstGeom>
            <a:solidFill>
              <a:srgbClr val="FEFC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85423" y="4267200"/>
              <a:ext cx="1877001" cy="8381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4160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92179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7177" y="4509003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41394" y="1066799"/>
            <a:ext cx="5353171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ক ,খ , গ  এ  কোনটিতে রাত বড়  ও দিন ছোট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7747" y="1077922"/>
            <a:ext cx="3991378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রকম উদ্ভিদকে কী উদ্ভিদ বলা হয়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9284" y="1066798"/>
            <a:ext cx="490628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ছোট দিনের  উদ্ভিদ পাশের চিত্রের কোন গুলো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9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870</Words>
  <Application>Microsoft Office PowerPoint</Application>
  <PresentationFormat>On-screen Show (4:3)</PresentationFormat>
  <Paragraphs>170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পাঠ 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Eight</dc:subject>
  <dc:creator>Afroza nasreen sultana</dc:creator>
  <cp:lastModifiedBy>jewel</cp:lastModifiedBy>
  <cp:revision>33</cp:revision>
  <dcterms:created xsi:type="dcterms:W3CDTF">2006-08-16T00:00:00Z</dcterms:created>
  <dcterms:modified xsi:type="dcterms:W3CDTF">2019-11-25T14:39:04Z</dcterms:modified>
</cp:coreProperties>
</file>