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6" r:id="rId11"/>
    <p:sldId id="270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3FA"/>
    <a:srgbClr val="FF9966"/>
    <a:srgbClr val="794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2918F-C92D-4A51-ABD9-2590142CCA7B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12378-029B-4BE2-B246-4373B6D9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0F4FB-7733-4AE7-B168-87E30561EA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5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2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5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2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5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99F7-4283-409E-997A-811ABA607387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A258-BF3D-4B20-8EB5-147FADB84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2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1" y="448849"/>
            <a:ext cx="8370277" cy="488266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06150" y="4722056"/>
            <a:ext cx="6553200" cy="1981200"/>
            <a:chOff x="188686" y="324098"/>
            <a:chExt cx="9864205" cy="42479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b="27653"/>
            <a:stretch/>
          </p:blipFill>
          <p:spPr>
            <a:xfrm>
              <a:off x="188686" y="324098"/>
              <a:ext cx="9864205" cy="42479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16673" t="25073" r="15189" b="42878"/>
            <a:stretch/>
          </p:blipFill>
          <p:spPr>
            <a:xfrm>
              <a:off x="1776865" y="1811812"/>
              <a:ext cx="6833735" cy="1921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17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0334" y="179144"/>
            <a:ext cx="43533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7941B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450" y="6013274"/>
            <a:ext cx="5087155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27" y="950353"/>
            <a:ext cx="762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0334" y="179144"/>
            <a:ext cx="43533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7941B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450" y="6013274"/>
            <a:ext cx="508715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রাসায়নিক সারের ব্যবহার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54" y="1254214"/>
            <a:ext cx="6581142" cy="4387428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60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29494" y="782981"/>
            <a:ext cx="43533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7941B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" y="692829"/>
            <a:ext cx="4560732" cy="2538964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" y="3567276"/>
            <a:ext cx="4560732" cy="3066699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2" y="2100992"/>
            <a:ext cx="5131992" cy="2932567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77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cision 12"/>
          <p:cNvSpPr/>
          <p:nvPr/>
        </p:nvSpPr>
        <p:spPr>
          <a:xfrm rot="3195726">
            <a:off x="1919538" y="-87510"/>
            <a:ext cx="2987040" cy="3598408"/>
          </a:xfrm>
          <a:prstGeom prst="flowChartDecision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179" y="119876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3719" y="2924802"/>
            <a:ext cx="7006107" cy="2062103"/>
          </a:xfrm>
          <a:prstGeom prst="rect">
            <a:avLst/>
          </a:prstGeom>
          <a:solidFill>
            <a:srgbClr val="CD93F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    ক।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সমূদ্রের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    খ।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ধ্বংশ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    গ।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উচ্চফলনশীল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শহরমূখী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98543" y="5802004"/>
            <a:ext cx="2209800" cy="70086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2741" y="4108284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Wingdings 2" panose="05020102010507070707" pitchFamily="18" charset="2"/>
              </a:rPr>
              <a:t>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14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2" grpId="0" animBg="1"/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18117" y="4146997"/>
            <a:ext cx="7230794" cy="1893675"/>
          </a:xfrm>
          <a:prstGeom prst="roundRect">
            <a:avLst/>
          </a:prstGeom>
          <a:gradFill flip="none" rotWithShape="1">
            <a:gsLst>
              <a:gs pos="55000">
                <a:schemeClr val="bg1"/>
              </a:gs>
              <a:gs pos="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523" y="1569979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3450633">
            <a:off x="2752512" y="741104"/>
            <a:ext cx="5516880" cy="3322320"/>
          </a:xfrm>
          <a:custGeom>
            <a:avLst/>
            <a:gdLst>
              <a:gd name="connsiteX0" fmla="*/ 0 w 5516880"/>
              <a:gd name="connsiteY0" fmla="*/ 3322320 h 3322320"/>
              <a:gd name="connsiteX1" fmla="*/ 883920 w 5516880"/>
              <a:gd name="connsiteY1" fmla="*/ 2438400 h 3322320"/>
              <a:gd name="connsiteX2" fmla="*/ 2529840 w 5516880"/>
              <a:gd name="connsiteY2" fmla="*/ 2179320 h 3322320"/>
              <a:gd name="connsiteX3" fmla="*/ 3596640 w 5516880"/>
              <a:gd name="connsiteY3" fmla="*/ 1767840 h 3322320"/>
              <a:gd name="connsiteX4" fmla="*/ 4312920 w 5516880"/>
              <a:gd name="connsiteY4" fmla="*/ 487680 h 3322320"/>
              <a:gd name="connsiteX5" fmla="*/ 5516880 w 5516880"/>
              <a:gd name="connsiteY5" fmla="*/ 0 h 332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880" h="3322320">
                <a:moveTo>
                  <a:pt x="0" y="3322320"/>
                </a:moveTo>
                <a:cubicBezTo>
                  <a:pt x="231140" y="2975610"/>
                  <a:pt x="462280" y="2628900"/>
                  <a:pt x="883920" y="2438400"/>
                </a:cubicBezTo>
                <a:cubicBezTo>
                  <a:pt x="1305560" y="2247900"/>
                  <a:pt x="2077720" y="2291080"/>
                  <a:pt x="2529840" y="2179320"/>
                </a:cubicBezTo>
                <a:cubicBezTo>
                  <a:pt x="2981960" y="2067560"/>
                  <a:pt x="3299460" y="2049780"/>
                  <a:pt x="3596640" y="1767840"/>
                </a:cubicBezTo>
                <a:cubicBezTo>
                  <a:pt x="3893820" y="1485900"/>
                  <a:pt x="3992880" y="782320"/>
                  <a:pt x="4312920" y="487680"/>
                </a:cubicBezTo>
                <a:cubicBezTo>
                  <a:pt x="4632960" y="193040"/>
                  <a:pt x="5074920" y="96520"/>
                  <a:pt x="5516880" y="0"/>
                </a:cubicBezTo>
              </a:path>
            </a:pathLst>
          </a:custGeom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4185" y="2034429"/>
            <a:ext cx="1752600" cy="15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515142" y="526758"/>
            <a:ext cx="1600200" cy="609600"/>
          </a:xfrm>
          <a:prstGeom prst="cloud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5711385" y="510429"/>
            <a:ext cx="990600" cy="2057400"/>
          </a:xfrm>
          <a:prstGeom prst="rightArrow">
            <a:avLst>
              <a:gd name="adj1" fmla="val 87037"/>
              <a:gd name="adj2" fmla="val 50000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6274740" y="412458"/>
            <a:ext cx="1066800" cy="2057400"/>
          </a:xfrm>
          <a:prstGeom prst="rightArrow">
            <a:avLst>
              <a:gd name="adj1" fmla="val 84074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5640" y="1974557"/>
            <a:ext cx="1905000" cy="278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7640" y="1609887"/>
            <a:ext cx="381000" cy="36467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700" y="4635537"/>
            <a:ext cx="6531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0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3143" y="2417920"/>
            <a:ext cx="2598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7941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7941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85" y="913345"/>
            <a:ext cx="8327571" cy="4743552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47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13815 0.13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664526" y="492369"/>
            <a:ext cx="3886581" cy="5938059"/>
          </a:xfrm>
          <a:custGeom>
            <a:avLst/>
            <a:gdLst>
              <a:gd name="connsiteX0" fmla="*/ 0 w 3886581"/>
              <a:gd name="connsiteY0" fmla="*/ 0 h 5649924"/>
              <a:gd name="connsiteX1" fmla="*/ 3886581 w 3886581"/>
              <a:gd name="connsiteY1" fmla="*/ 0 h 5649924"/>
              <a:gd name="connsiteX2" fmla="*/ 3886581 w 3886581"/>
              <a:gd name="connsiteY2" fmla="*/ 5649924 h 5649924"/>
              <a:gd name="connsiteX3" fmla="*/ 1943290 w 3886581"/>
              <a:gd name="connsiteY3" fmla="*/ 4989186 h 5649924"/>
              <a:gd name="connsiteX4" fmla="*/ 0 w 3886581"/>
              <a:gd name="connsiteY4" fmla="*/ 5649923 h 564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581" h="5649924">
                <a:moveTo>
                  <a:pt x="0" y="0"/>
                </a:moveTo>
                <a:lnTo>
                  <a:pt x="3886581" y="0"/>
                </a:lnTo>
                <a:lnTo>
                  <a:pt x="3886581" y="5649924"/>
                </a:lnTo>
                <a:lnTo>
                  <a:pt x="1943290" y="4989186"/>
                </a:lnTo>
                <a:lnTo>
                  <a:pt x="0" y="564992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8" name="Picture 7" descr="Image_Sirajul.jpg"/>
          <p:cNvPicPr>
            <a:picLocks noChangeAspect="1"/>
          </p:cNvPicPr>
          <p:nvPr/>
        </p:nvPicPr>
        <p:blipFill rotWithShape="1">
          <a:blip r:embed="rId2"/>
          <a:srcRect l="4906" t="3548" r="6558" b="6297"/>
          <a:stretch/>
        </p:blipFill>
        <p:spPr>
          <a:xfrm>
            <a:off x="1720587" y="1071583"/>
            <a:ext cx="1818972" cy="235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53459" y="4220317"/>
            <a:ext cx="4353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মো: সিরাজুল হক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পুলিশ লাইন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্‌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 স্কুল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এন্ড কলেজ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পাবনা।</a:t>
            </a:r>
          </a:p>
          <a:p>
            <a:pPr algn="ctr"/>
            <a:r>
              <a:rPr lang="en-US" sz="1200" dirty="0">
                <a:latin typeface="NikoshBAN" pitchFamily="2" charset="0"/>
                <a:cs typeface="NikoshBAN" pitchFamily="2" charset="0"/>
              </a:rPr>
              <a:t>Mob.-</a:t>
            </a:r>
            <a:r>
              <a:rPr lang="en-US" sz="1200" b="1" dirty="0">
                <a:cs typeface="MoolBoran" panose="020B0100010101010101" pitchFamily="34" charset="0"/>
              </a:rPr>
              <a:t>01715786819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, Sirajul.pabna@gmail.com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2359" y="3635542"/>
            <a:ext cx="231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08949" y="5236812"/>
            <a:ext cx="3124200" cy="73699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42821" y="2080453"/>
            <a:ext cx="4751657" cy="35248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4149" y="2411064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8940" y="3125862"/>
            <a:ext cx="822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ণি :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 :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ধ্যা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IN" sz="3200" u="sng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 : ৪০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73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4" grpId="0" animBg="1"/>
      <p:bldP spid="5" grpId="0" animBg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6093" y="64102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670" y="1514473"/>
            <a:ext cx="110371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en-US" sz="4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2317" y="2936501"/>
            <a:ext cx="43573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8648" y="4640947"/>
            <a:ext cx="7661933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4720" y="5714047"/>
            <a:ext cx="574336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0" y="77702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9442" y="3213622"/>
            <a:ext cx="43533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7941B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9" y="631064"/>
            <a:ext cx="4387644" cy="581144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228821" y="3000779"/>
            <a:ext cx="1674254" cy="1083362"/>
          </a:xfrm>
          <a:prstGeom prst="left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7326" y="4570840"/>
            <a:ext cx="43533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7941B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3" y="3246571"/>
            <a:ext cx="5213932" cy="329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83" y="250065"/>
            <a:ext cx="5857875" cy="3238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0165" y="1546149"/>
            <a:ext cx="4353388" cy="646331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700000">
            <a:off x="5312230" y="769257"/>
            <a:ext cx="1712686" cy="1712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93257" y="2946400"/>
            <a:ext cx="8026400" cy="16401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2140" y="1333212"/>
            <a:ext cx="18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5394" y="3462928"/>
            <a:ext cx="640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6397" y="269297"/>
            <a:ext cx="43533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7941B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64" y="1102221"/>
            <a:ext cx="6498133" cy="4571517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396267" y="5860332"/>
            <a:ext cx="4353388" cy="646331"/>
          </a:xfrm>
          <a:prstGeom prst="rect">
            <a:avLst/>
          </a:prstGeom>
          <a:solidFill>
            <a:srgbClr val="00B0F0"/>
          </a:solidFill>
          <a:ln w="19050">
            <a:solidFill>
              <a:srgbClr val="7941B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06549" y="217780"/>
            <a:ext cx="4353388" cy="646331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6549" y="6090545"/>
            <a:ext cx="435338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941B0"/>
            </a:solidFill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04" y="1253707"/>
            <a:ext cx="6451381" cy="4348603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64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181</Words>
  <Application>Microsoft Office PowerPoint</Application>
  <PresentationFormat>Widescreen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MoolBoran</vt:lpstr>
      <vt:lpstr>NikoshBAN</vt:lpstr>
      <vt:lpstr>SolaimanLipi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Sirajul Haque</dc:creator>
  <cp:lastModifiedBy>Sirajul Haque</cp:lastModifiedBy>
  <cp:revision>149</cp:revision>
  <dcterms:created xsi:type="dcterms:W3CDTF">2019-11-03T15:06:38Z</dcterms:created>
  <dcterms:modified xsi:type="dcterms:W3CDTF">2019-11-25T16:13:39Z</dcterms:modified>
</cp:coreProperties>
</file>