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260" r:id="rId4"/>
    <p:sldId id="258" r:id="rId5"/>
    <p:sldId id="259" r:id="rId6"/>
    <p:sldId id="264" r:id="rId7"/>
    <p:sldId id="265" r:id="rId8"/>
    <p:sldId id="266" r:id="rId9"/>
    <p:sldId id="263" r:id="rId10"/>
    <p:sldId id="269" r:id="rId11"/>
    <p:sldId id="261" r:id="rId12"/>
    <p:sldId id="262" r:id="rId13"/>
    <p:sldId id="267" r:id="rId14"/>
    <p:sldId id="270" r:id="rId15"/>
    <p:sldId id="271" r:id="rId16"/>
    <p:sldId id="272" r:id="rId17"/>
  </p:sldIdLst>
  <p:sldSz cx="12188825" cy="7239000"/>
  <p:notesSz cx="6858000" cy="9144000"/>
  <p:defaultTextStyle>
    <a:defPPr>
      <a:defRPr lang="en-US"/>
    </a:defPPr>
    <a:lvl1pPr marL="0" algn="l" defTabSz="111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5041" algn="l" defTabSz="111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0082" algn="l" defTabSz="111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5122" algn="l" defTabSz="111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0163" algn="l" defTabSz="111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5204" algn="l" defTabSz="111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0245" algn="l" defTabSz="111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5286" algn="l" defTabSz="111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40326" algn="l" defTabSz="111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36" y="-72"/>
      </p:cViewPr>
      <p:guideLst>
        <p:guide orient="horz" pos="22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29F70-F955-4F13-89B4-3F6ED9FEFA0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685800"/>
            <a:ext cx="577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5F079-2752-4551-896C-5BE3ECC5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“</a:t>
            </a:r>
            <a:r>
              <a:rPr lang="en-US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5F079-2752-4551-896C-5BE3ECC516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0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248783"/>
            <a:ext cx="10360501" cy="15516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102100"/>
            <a:ext cx="8532178" cy="1849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5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0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5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5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89896"/>
            <a:ext cx="2742486" cy="6176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89896"/>
            <a:ext cx="8024310" cy="61766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0" y="0"/>
            <a:ext cx="12188826" cy="7239000"/>
          </a:xfrm>
          <a:prstGeom prst="frame">
            <a:avLst>
              <a:gd name="adj1" fmla="val 1574"/>
            </a:avLst>
          </a:prstGeom>
          <a:solidFill>
            <a:srgbClr val="00B050">
              <a:alpha val="6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11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651728"/>
            <a:ext cx="10360501" cy="1437746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3068197"/>
            <a:ext cx="10360501" cy="1583531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0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0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51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01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5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02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5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03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89101"/>
            <a:ext cx="5383398" cy="477740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89101"/>
            <a:ext cx="5383398" cy="477740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20397"/>
            <a:ext cx="5385514" cy="67530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041" indent="0">
              <a:buNone/>
              <a:defRPr sz="2400" b="1"/>
            </a:lvl2pPr>
            <a:lvl3pPr marL="1110082" indent="0">
              <a:buNone/>
              <a:defRPr sz="2200" b="1"/>
            </a:lvl3pPr>
            <a:lvl4pPr marL="1665122" indent="0">
              <a:buNone/>
              <a:defRPr sz="1900" b="1"/>
            </a:lvl4pPr>
            <a:lvl5pPr marL="2220163" indent="0">
              <a:buNone/>
              <a:defRPr sz="1900" b="1"/>
            </a:lvl5pPr>
            <a:lvl6pPr marL="2775204" indent="0">
              <a:buNone/>
              <a:defRPr sz="1900" b="1"/>
            </a:lvl6pPr>
            <a:lvl7pPr marL="3330245" indent="0">
              <a:buNone/>
              <a:defRPr sz="1900" b="1"/>
            </a:lvl7pPr>
            <a:lvl8pPr marL="3885286" indent="0">
              <a:buNone/>
              <a:defRPr sz="1900" b="1"/>
            </a:lvl8pPr>
            <a:lvl9pPr marL="444032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295701"/>
            <a:ext cx="5385514" cy="41708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20397"/>
            <a:ext cx="5387630" cy="67530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041" indent="0">
              <a:buNone/>
              <a:defRPr sz="2400" b="1"/>
            </a:lvl2pPr>
            <a:lvl3pPr marL="1110082" indent="0">
              <a:buNone/>
              <a:defRPr sz="2200" b="1"/>
            </a:lvl3pPr>
            <a:lvl4pPr marL="1665122" indent="0">
              <a:buNone/>
              <a:defRPr sz="1900" b="1"/>
            </a:lvl4pPr>
            <a:lvl5pPr marL="2220163" indent="0">
              <a:buNone/>
              <a:defRPr sz="1900" b="1"/>
            </a:lvl5pPr>
            <a:lvl6pPr marL="2775204" indent="0">
              <a:buNone/>
              <a:defRPr sz="1900" b="1"/>
            </a:lvl6pPr>
            <a:lvl7pPr marL="3330245" indent="0">
              <a:buNone/>
              <a:defRPr sz="1900" b="1"/>
            </a:lvl7pPr>
            <a:lvl8pPr marL="3885286" indent="0">
              <a:buNone/>
              <a:defRPr sz="1900" b="1"/>
            </a:lvl8pPr>
            <a:lvl9pPr marL="444032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295701"/>
            <a:ext cx="5387630" cy="41708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98000">
              <a:schemeClr val="tx2">
                <a:lumMod val="20000"/>
                <a:lumOff val="80000"/>
              </a:schemeClr>
            </a:gs>
            <a:gs pos="58000">
              <a:schemeClr val="bg1"/>
            </a:gs>
            <a:gs pos="52000">
              <a:schemeClr val="bg1"/>
            </a:gs>
            <a:gs pos="72000">
              <a:schemeClr val="bg1"/>
            </a:gs>
            <a:gs pos="4000">
              <a:schemeClr val="bg1"/>
            </a:gs>
            <a:gs pos="65000">
              <a:schemeClr val="bg1"/>
            </a:gs>
            <a:gs pos="25000">
              <a:schemeClr val="bg1"/>
            </a:gs>
            <a:gs pos="44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587" y="0"/>
            <a:ext cx="12188825" cy="7239000"/>
          </a:xfrm>
          <a:prstGeom prst="frame">
            <a:avLst>
              <a:gd name="adj1" fmla="val 1912"/>
            </a:avLst>
          </a:prstGeom>
          <a:solidFill>
            <a:schemeClr val="tx2">
              <a:lumMod val="40000"/>
              <a:lumOff val="60000"/>
              <a:alpha val="47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wo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590212" y="7031957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Nurun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nahar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Meherpur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88220"/>
            <a:ext cx="4010039" cy="122660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88220"/>
            <a:ext cx="6813892" cy="617828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514828"/>
            <a:ext cx="4010039" cy="4951678"/>
          </a:xfrm>
        </p:spPr>
        <p:txBody>
          <a:bodyPr/>
          <a:lstStyle>
            <a:lvl1pPr marL="0" indent="0">
              <a:buNone/>
              <a:defRPr sz="1700"/>
            </a:lvl1pPr>
            <a:lvl2pPr marL="555041" indent="0">
              <a:buNone/>
              <a:defRPr sz="1500"/>
            </a:lvl2pPr>
            <a:lvl3pPr marL="1110082" indent="0">
              <a:buNone/>
              <a:defRPr sz="1200"/>
            </a:lvl3pPr>
            <a:lvl4pPr marL="1665122" indent="0">
              <a:buNone/>
              <a:defRPr sz="1100"/>
            </a:lvl4pPr>
            <a:lvl5pPr marL="2220163" indent="0">
              <a:buNone/>
              <a:defRPr sz="1100"/>
            </a:lvl5pPr>
            <a:lvl6pPr marL="2775204" indent="0">
              <a:buNone/>
              <a:defRPr sz="1100"/>
            </a:lvl6pPr>
            <a:lvl7pPr marL="3330245" indent="0">
              <a:buNone/>
              <a:defRPr sz="1100"/>
            </a:lvl7pPr>
            <a:lvl8pPr marL="3885286" indent="0">
              <a:buNone/>
              <a:defRPr sz="1100"/>
            </a:lvl8pPr>
            <a:lvl9pPr marL="44403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5067300"/>
            <a:ext cx="7313295" cy="59822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46818"/>
            <a:ext cx="7313295" cy="4343400"/>
          </a:xfrm>
        </p:spPr>
        <p:txBody>
          <a:bodyPr/>
          <a:lstStyle>
            <a:lvl1pPr marL="0" indent="0">
              <a:buNone/>
              <a:defRPr sz="3900"/>
            </a:lvl1pPr>
            <a:lvl2pPr marL="555041" indent="0">
              <a:buNone/>
              <a:defRPr sz="3400"/>
            </a:lvl2pPr>
            <a:lvl3pPr marL="1110082" indent="0">
              <a:buNone/>
              <a:defRPr sz="2900"/>
            </a:lvl3pPr>
            <a:lvl4pPr marL="1665122" indent="0">
              <a:buNone/>
              <a:defRPr sz="2400"/>
            </a:lvl4pPr>
            <a:lvl5pPr marL="2220163" indent="0">
              <a:buNone/>
              <a:defRPr sz="2400"/>
            </a:lvl5pPr>
            <a:lvl6pPr marL="2775204" indent="0">
              <a:buNone/>
              <a:defRPr sz="2400"/>
            </a:lvl6pPr>
            <a:lvl7pPr marL="3330245" indent="0">
              <a:buNone/>
              <a:defRPr sz="2400"/>
            </a:lvl7pPr>
            <a:lvl8pPr marL="3885286" indent="0">
              <a:buNone/>
              <a:defRPr sz="2400"/>
            </a:lvl8pPr>
            <a:lvl9pPr marL="444032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665523"/>
            <a:ext cx="7313295" cy="849577"/>
          </a:xfrm>
        </p:spPr>
        <p:txBody>
          <a:bodyPr/>
          <a:lstStyle>
            <a:lvl1pPr marL="0" indent="0">
              <a:buNone/>
              <a:defRPr sz="1700"/>
            </a:lvl1pPr>
            <a:lvl2pPr marL="555041" indent="0">
              <a:buNone/>
              <a:defRPr sz="1500"/>
            </a:lvl2pPr>
            <a:lvl3pPr marL="1110082" indent="0">
              <a:buNone/>
              <a:defRPr sz="1200"/>
            </a:lvl3pPr>
            <a:lvl4pPr marL="1665122" indent="0">
              <a:buNone/>
              <a:defRPr sz="1100"/>
            </a:lvl4pPr>
            <a:lvl5pPr marL="2220163" indent="0">
              <a:buNone/>
              <a:defRPr sz="1100"/>
            </a:lvl5pPr>
            <a:lvl6pPr marL="2775204" indent="0">
              <a:buNone/>
              <a:defRPr sz="1100"/>
            </a:lvl6pPr>
            <a:lvl7pPr marL="3330245" indent="0">
              <a:buNone/>
              <a:defRPr sz="1100"/>
            </a:lvl7pPr>
            <a:lvl8pPr marL="3885286" indent="0">
              <a:buNone/>
              <a:defRPr sz="1100"/>
            </a:lvl8pPr>
            <a:lvl9pPr marL="44403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89896"/>
            <a:ext cx="10969943" cy="1206500"/>
          </a:xfrm>
          <a:prstGeom prst="rect">
            <a:avLst/>
          </a:prstGeom>
        </p:spPr>
        <p:txBody>
          <a:bodyPr vert="horz" lIns="111008" tIns="55504" rIns="111008" bIns="555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89101"/>
            <a:ext cx="10969943" cy="4777405"/>
          </a:xfrm>
          <a:prstGeom prst="rect">
            <a:avLst/>
          </a:prstGeom>
        </p:spPr>
        <p:txBody>
          <a:bodyPr vert="horz" lIns="111008" tIns="55504" rIns="111008" bIns="555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709481"/>
            <a:ext cx="2844059" cy="385410"/>
          </a:xfrm>
          <a:prstGeom prst="rect">
            <a:avLst/>
          </a:prstGeom>
        </p:spPr>
        <p:txBody>
          <a:bodyPr vert="horz" lIns="111008" tIns="55504" rIns="111008" bIns="5550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709481"/>
            <a:ext cx="3859795" cy="385410"/>
          </a:xfrm>
          <a:prstGeom prst="rect">
            <a:avLst/>
          </a:prstGeom>
        </p:spPr>
        <p:txBody>
          <a:bodyPr vert="horz" lIns="111008" tIns="55504" rIns="111008" bIns="5550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709481"/>
            <a:ext cx="2844059" cy="385410"/>
          </a:xfrm>
          <a:prstGeom prst="rect">
            <a:avLst/>
          </a:prstGeom>
        </p:spPr>
        <p:txBody>
          <a:bodyPr vert="horz" lIns="111008" tIns="55504" rIns="111008" bIns="5550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1008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281" indent="-416281" algn="l" defTabSz="1110082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1941" indent="-346901" algn="l" defTabSz="1110082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7602" indent="-277520" algn="l" defTabSz="111008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2643" indent="-277520" algn="l" defTabSz="111008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7684" indent="-277520" algn="l" defTabSz="111008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724" indent="-277520" algn="l" defTabSz="11100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7765" indent="-277520" algn="l" defTabSz="11100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2806" indent="-277520" algn="l" defTabSz="11100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17847" indent="-277520" algn="l" defTabSz="11100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00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041" algn="l" defTabSz="11100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082" algn="l" defTabSz="11100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122" algn="l" defTabSz="11100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163" algn="l" defTabSz="11100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204" algn="l" defTabSz="11100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0245" algn="l" defTabSz="11100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5286" algn="l" defTabSz="11100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0326" algn="l" defTabSz="111008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912" y="658091"/>
            <a:ext cx="9525000" cy="12003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16200000">
            <a:off x="11176529" y="6220883"/>
            <a:ext cx="884767" cy="990600"/>
          </a:xfrm>
          <a:prstGeom prst="triangle">
            <a:avLst>
              <a:gd name="adj" fmla="val 0"/>
            </a:avLst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0800000">
            <a:off x="11276012" y="80434"/>
            <a:ext cx="838200" cy="1045633"/>
          </a:xfrm>
          <a:prstGeom prst="triangle">
            <a:avLst>
              <a:gd name="adj" fmla="val 0"/>
            </a:avLst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>
            <a:off x="127529" y="27517"/>
            <a:ext cx="884767" cy="990600"/>
          </a:xfrm>
          <a:prstGeom prst="triangle">
            <a:avLst>
              <a:gd name="adj" fmla="val 0"/>
            </a:avLst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74612" y="6112934"/>
            <a:ext cx="838200" cy="1045633"/>
          </a:xfrm>
          <a:prstGeom prst="triangle">
            <a:avLst>
              <a:gd name="adj" fmla="val 0"/>
            </a:avLst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1312531"/>
            <a:ext cx="2667000" cy="2467835"/>
          </a:xfrm>
          <a:prstGeom prst="ellipse">
            <a:avLst/>
          </a:prstGeom>
          <a:ln w="190500" cap="rnd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50811" y="3924300"/>
            <a:ext cx="5943601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মোছা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নুরুন নাহার 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কাঁঠালপোতা সরকারি প্রাথমিক বিদ্যালয়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মেহেরপুর সদর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247900"/>
            <a:ext cx="5593685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32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562100"/>
            <a:ext cx="4495800" cy="2590800"/>
          </a:xfrm>
          <a:prstGeom prst="rect">
            <a:avLst/>
          </a:prstGeom>
          <a:ln w="57150">
            <a:solidFill>
              <a:srgbClr val="13168F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246812" y="1485900"/>
            <a:ext cx="4495800" cy="2743200"/>
            <a:chOff x="6246812" y="1562100"/>
            <a:chExt cx="4495800" cy="2628900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812" y="1562100"/>
              <a:ext cx="4495800" cy="26289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6399212" y="1790700"/>
              <a:ext cx="228600" cy="152400"/>
            </a:xfrm>
            <a:prstGeom prst="ellipse">
              <a:avLst/>
            </a:prstGeom>
            <a:solidFill>
              <a:srgbClr val="1316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94162" y="4462708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9179" y="5516037"/>
            <a:ext cx="892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3275012" y="419100"/>
            <a:ext cx="5432098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87" y="4322199"/>
            <a:ext cx="1323001" cy="185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2425266"/>
            <a:ext cx="1941576" cy="2667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8" r="28037"/>
          <a:stretch/>
        </p:blipFill>
        <p:spPr>
          <a:xfrm>
            <a:off x="760411" y="495300"/>
            <a:ext cx="1676400" cy="219014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26868" y="3360174"/>
            <a:ext cx="1873915" cy="1676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32212" y="4838700"/>
            <a:ext cx="1728300" cy="141092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62" y="887746"/>
            <a:ext cx="2547451" cy="1533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Oval 21"/>
          <p:cNvSpPr/>
          <p:nvPr/>
        </p:nvSpPr>
        <p:spPr>
          <a:xfrm>
            <a:off x="6188843" y="2552700"/>
            <a:ext cx="2287536" cy="19050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727525" y="3755922"/>
            <a:ext cx="3353519" cy="191115"/>
          </a:xfrm>
          <a:prstGeom prst="rightArrow">
            <a:avLst/>
          </a:prstGeom>
          <a:solidFill>
            <a:srgbClr val="131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417240">
            <a:off x="2692672" y="4476511"/>
            <a:ext cx="1759140" cy="233101"/>
          </a:xfrm>
          <a:prstGeom prst="rightArrow">
            <a:avLst/>
          </a:prstGeom>
          <a:solidFill>
            <a:srgbClr val="131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9821865" flipV="1">
            <a:off x="2463734" y="2739552"/>
            <a:ext cx="2217017" cy="232734"/>
          </a:xfrm>
          <a:prstGeom prst="rightArrow">
            <a:avLst/>
          </a:prstGeom>
          <a:solidFill>
            <a:srgbClr val="131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549525" y="2722314"/>
            <a:ext cx="228600" cy="457200"/>
          </a:xfrm>
          <a:prstGeom prst="downArrow">
            <a:avLst/>
          </a:prstGeom>
          <a:solidFill>
            <a:srgbClr val="131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lock Arc 28"/>
          <p:cNvSpPr/>
          <p:nvPr/>
        </p:nvSpPr>
        <p:spPr>
          <a:xfrm rot="5400000">
            <a:off x="5547014" y="2481810"/>
            <a:ext cx="4419597" cy="2122984"/>
          </a:xfrm>
          <a:prstGeom prst="blockArc">
            <a:avLst>
              <a:gd name="adj1" fmla="val 11202868"/>
              <a:gd name="adj2" fmla="val 21400181"/>
              <a:gd name="adj3" fmla="val 3460"/>
            </a:avLst>
          </a:prstGeom>
          <a:solidFill>
            <a:srgbClr val="131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8833354" y="3455430"/>
            <a:ext cx="497429" cy="533397"/>
          </a:xfrm>
          <a:prstGeom prst="rightArrow">
            <a:avLst>
              <a:gd name="adj1" fmla="val 39910"/>
              <a:gd name="adj2" fmla="val 72701"/>
            </a:avLst>
          </a:prstGeom>
          <a:solidFill>
            <a:srgbClr val="131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2027" y="2714584"/>
            <a:ext cx="804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মলমূত্র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6650" y="5137006"/>
            <a:ext cx="804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73450" y="679364"/>
            <a:ext cx="1164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89241" y="4956142"/>
            <a:ext cx="1521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0817" y="5537657"/>
            <a:ext cx="1361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5711" y="4605687"/>
            <a:ext cx="1253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17033" y="2506870"/>
            <a:ext cx="804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02710" y="6341806"/>
            <a:ext cx="840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4299" y="996815"/>
            <a:ext cx="1905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lumMod val="50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" b="10949"/>
          <a:stretch/>
        </p:blipFill>
        <p:spPr>
          <a:xfrm>
            <a:off x="2499919" y="1922900"/>
            <a:ext cx="7188986" cy="3373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72D912-51A8-4879-A5D6-A31EF35A12D9}"/>
              </a:ext>
            </a:extLst>
          </p:cNvPr>
          <p:cNvSpPr txBox="1"/>
          <p:nvPr/>
        </p:nvSpPr>
        <p:spPr>
          <a:xfrm>
            <a:off x="303212" y="5448300"/>
            <a:ext cx="11506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প্রবাহচিত্র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158" y="1701455"/>
            <a:ext cx="10172942" cy="952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3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9712" y="266700"/>
            <a:ext cx="66294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৩৭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78" y="1202445"/>
            <a:ext cx="6124068" cy="5769855"/>
          </a:xfrm>
          <a:prstGeom prst="rect">
            <a:avLst/>
          </a:prstGeom>
          <a:ln>
            <a:solidFill>
              <a:srgbClr val="13168F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351212" y="1562100"/>
            <a:ext cx="5638800" cy="320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299" y="996815"/>
            <a:ext cx="1905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lumMod val="50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5158" y="1701455"/>
            <a:ext cx="10172942" cy="952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7812" y="3009900"/>
            <a:ext cx="655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কীভাবে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4412" y="2628900"/>
            <a:ext cx="7620000" cy="358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2324100"/>
            <a:ext cx="4823326" cy="2805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D60C2E5-E255-4B4E-9B77-56D576CC5238}"/>
              </a:ext>
            </a:extLst>
          </p:cNvPr>
          <p:cNvSpPr/>
          <p:nvPr/>
        </p:nvSpPr>
        <p:spPr>
          <a:xfrm>
            <a:off x="979576" y="5174040"/>
            <a:ext cx="10229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 লিখে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নবে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158" y="2000250"/>
            <a:ext cx="10172942" cy="952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4121" y="1289548"/>
            <a:ext cx="1905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lumMod val="50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3FB78-1C80-4C94-8AED-E3328F3FC23A}"/>
              </a:ext>
            </a:extLst>
          </p:cNvPr>
          <p:cNvSpPr/>
          <p:nvPr/>
        </p:nvSpPr>
        <p:spPr>
          <a:xfrm>
            <a:off x="1785692" y="419100"/>
            <a:ext cx="8617440" cy="15162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600" b="1" dirty="0">
              <a:ln w="17780" cmpd="sng">
                <a:noFill/>
                <a:prstDash val="solid"/>
                <a:miter lim="800000"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329" flipH="1">
            <a:off x="524206" y="388374"/>
            <a:ext cx="2352675" cy="194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25" y="2052484"/>
            <a:ext cx="8077200" cy="3686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47" y="388374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12" y="1040102"/>
            <a:ext cx="4754127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৫</a:t>
            </a:r>
          </a:p>
          <a:p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 ৪5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/11/2019খ্রিস্টাব্দ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6" y="419100"/>
            <a:ext cx="4897177" cy="62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74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20633E-8 -3.20074E-6 L 0.48522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88B14F-1539-4A3A-92DB-9AB51835152F}"/>
              </a:ext>
            </a:extLst>
          </p:cNvPr>
          <p:cNvSpPr txBox="1"/>
          <p:nvPr/>
        </p:nvSpPr>
        <p:spPr>
          <a:xfrm>
            <a:off x="2404984" y="571500"/>
            <a:ext cx="751272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এই ছবি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DD2AA4-A1A4-4598-83E2-01BCE3706B5A}"/>
              </a:ext>
            </a:extLst>
          </p:cNvPr>
          <p:cNvSpPr txBox="1"/>
          <p:nvPr/>
        </p:nvSpPr>
        <p:spPr>
          <a:xfrm>
            <a:off x="1758016" y="5604420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spc="14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0" y="2182828"/>
            <a:ext cx="3690527" cy="2503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60" y="2182828"/>
            <a:ext cx="3487973" cy="2503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79" y="2159476"/>
            <a:ext cx="3487973" cy="252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97571" y="5342810"/>
            <a:ext cx="733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4553" y="546666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63" y="1536497"/>
            <a:ext cx="733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6284" y="5498720"/>
            <a:ext cx="798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0212" y="723900"/>
            <a:ext cx="5410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412" y="1943100"/>
            <a:ext cx="9170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কীভাবে…...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6212" y="3008671"/>
            <a:ext cx="198120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৩6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579812" y="3531891"/>
            <a:ext cx="4648200" cy="2448580"/>
          </a:xfrm>
          <a:prstGeom prst="hexagon">
            <a:avLst>
              <a:gd name="adj" fmla="val 53536"/>
              <a:gd name="vf" fmla="val 11547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412" y="1285568"/>
            <a:ext cx="3079865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2412" y="3998135"/>
            <a:ext cx="10287000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৯.2.1  পানিবাহিত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DD2AA4-A1A4-4598-83E2-01BCE3706B5A}"/>
              </a:ext>
            </a:extLst>
          </p:cNvPr>
          <p:cNvSpPr txBox="1"/>
          <p:nvPr/>
        </p:nvSpPr>
        <p:spPr>
          <a:xfrm>
            <a:off x="484052" y="2882754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4450" y="1778897"/>
            <a:ext cx="10820400" cy="457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790700"/>
            <a:ext cx="4724400" cy="2590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8049085" y="1981200"/>
            <a:ext cx="2458782" cy="2209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008812" y="2476500"/>
            <a:ext cx="487491" cy="1219200"/>
          </a:xfrm>
          <a:prstGeom prst="rightArrow">
            <a:avLst>
              <a:gd name="adj1" fmla="val 62097"/>
              <a:gd name="adj2" fmla="val 6512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17067" y="46186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5412" y="46174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পায়খানা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1012" y="5448300"/>
            <a:ext cx="838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মলমূত্র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মলমূত্রে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3418450" y="393224"/>
            <a:ext cx="5432098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48" y="1943100"/>
            <a:ext cx="5029200" cy="281940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r="8321"/>
          <a:stretch/>
        </p:blipFill>
        <p:spPr>
          <a:xfrm>
            <a:off x="1125834" y="1943100"/>
            <a:ext cx="5008665" cy="281940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3418450" y="393224"/>
            <a:ext cx="5432098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1012" y="5019368"/>
            <a:ext cx="400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ধোয়া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9812" y="501936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1012" y="591164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পানিবাহিত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72D912-51A8-4879-A5D6-A31EF35A12D9}"/>
              </a:ext>
            </a:extLst>
          </p:cNvPr>
          <p:cNvSpPr txBox="1"/>
          <p:nvPr/>
        </p:nvSpPr>
        <p:spPr>
          <a:xfrm>
            <a:off x="2634326" y="3467100"/>
            <a:ext cx="7062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কীভাবে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412" y="1485900"/>
            <a:ext cx="1905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lumMod val="50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548480" y="2187887"/>
            <a:ext cx="9601200" cy="45719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3418450" y="342900"/>
            <a:ext cx="5432098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06" y="1483893"/>
            <a:ext cx="4273744" cy="2499861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3238500"/>
            <a:ext cx="4238062" cy="2499084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4212" y="4462708"/>
            <a:ext cx="538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5012" y="208327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থালা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বাসন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ধোয়া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68921" y="1796845"/>
            <a:ext cx="487491" cy="1219200"/>
          </a:xfrm>
          <a:prstGeom prst="rightArrow">
            <a:avLst>
              <a:gd name="adj1" fmla="val 62097"/>
              <a:gd name="adj2" fmla="val 6512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629107">
            <a:off x="6103107" y="4068503"/>
            <a:ext cx="487491" cy="1219200"/>
          </a:xfrm>
          <a:prstGeom prst="rightArrow">
            <a:avLst>
              <a:gd name="adj1" fmla="val 62097"/>
              <a:gd name="adj2" fmla="val 6512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599" y="61341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276</Words>
  <Application>Microsoft Office PowerPoint</Application>
  <PresentationFormat>Custom</PresentationFormat>
  <Paragraphs>60</Paragraphs>
  <Slides>16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</dc:creator>
  <cp:lastModifiedBy>RC</cp:lastModifiedBy>
  <cp:revision>117</cp:revision>
  <dcterms:created xsi:type="dcterms:W3CDTF">2006-08-16T00:00:00Z</dcterms:created>
  <dcterms:modified xsi:type="dcterms:W3CDTF">2019-11-25T02:26:30Z</dcterms:modified>
</cp:coreProperties>
</file>