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notesMasterIdLst>
    <p:notesMasterId r:id="rId17"/>
  </p:notesMasterIdLst>
  <p:handoutMasterIdLst>
    <p:handoutMasterId r:id="rId18"/>
  </p:handoutMasterIdLst>
  <p:sldIdLst>
    <p:sldId id="320" r:id="rId2"/>
    <p:sldId id="257" r:id="rId3"/>
    <p:sldId id="279" r:id="rId4"/>
    <p:sldId id="310" r:id="rId5"/>
    <p:sldId id="321" r:id="rId6"/>
    <p:sldId id="281" r:id="rId7"/>
    <p:sldId id="319" r:id="rId8"/>
    <p:sldId id="318" r:id="rId9"/>
    <p:sldId id="324" r:id="rId10"/>
    <p:sldId id="322" r:id="rId11"/>
    <p:sldId id="323" r:id="rId12"/>
    <p:sldId id="316" r:id="rId13"/>
    <p:sldId id="289" r:id="rId14"/>
    <p:sldId id="268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EB35"/>
    <a:srgbClr val="3913DD"/>
    <a:srgbClr val="D8F13F"/>
    <a:srgbClr val="2A12FF"/>
    <a:srgbClr val="FF3399"/>
    <a:srgbClr val="F62010"/>
    <a:srgbClr val="CDE24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985" autoAdjust="0"/>
    <p:restoredTop sz="94660"/>
  </p:normalViewPr>
  <p:slideViewPr>
    <p:cSldViewPr snapToGrid="0">
      <p:cViewPr>
        <p:scale>
          <a:sx n="80" d="100"/>
          <a:sy n="80" d="100"/>
        </p:scale>
        <p:origin x="-24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24"/>
    </p:cViewPr>
  </p:sorterViewPr>
  <p:notesViewPr>
    <p:cSldViewPr snapToGrid="0">
      <p:cViewPr varScale="1">
        <p:scale>
          <a:sx n="57" d="100"/>
          <a:sy n="57" d="100"/>
        </p:scale>
        <p:origin x="2808" y="4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BF779-8DB8-4E14-9190-8BF3A8FC210D}" type="datetimeFigureOut">
              <a:rPr lang="en-US" smtClean="0"/>
              <a:pPr/>
              <a:t>11/25/2019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B002B-349B-4AB2-9A62-625345224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86285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2AAC3-A96D-44D6-95A4-39BE0C487762}" type="datetimeFigureOut">
              <a:rPr lang="en-US" smtClean="0"/>
              <a:pPr/>
              <a:t>11/25/2019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881EF-58CA-4B25-9C7E-EA2D8C8D6E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59012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D5AD-FAEC-4A5D-BF81-767E76CF8C53}" type="datetimeFigureOut">
              <a:rPr lang="en-US" smtClean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B0F4-B88E-4F58-BEE4-8682108102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14470181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D5AD-FAEC-4A5D-BF81-767E76CF8C53}" type="datetimeFigureOut">
              <a:rPr lang="en-US" smtClean="0"/>
              <a:pPr/>
              <a:t>11/25/2019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B0F4-B88E-4F58-BEE4-8682108102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6923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D5AD-FAEC-4A5D-BF81-767E76CF8C53}" type="datetimeFigureOut">
              <a:rPr lang="en-US" smtClean="0"/>
              <a:pPr/>
              <a:t>11/25/2019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B0F4-B88E-4F58-BEE4-8682108102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26695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D5AD-FAEC-4A5D-BF81-767E76CF8C53}" type="datetimeFigureOut">
              <a:rPr lang="en-US" smtClean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B0F4-B88E-4F58-BEE4-8682108102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7556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D5AD-FAEC-4A5D-BF81-767E76CF8C53}" type="datetimeFigureOut">
              <a:rPr lang="en-US" smtClean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B0F4-B88E-4F58-BEE4-8682108102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43645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D5AD-FAEC-4A5D-BF81-767E76CF8C53}" type="datetimeFigureOut">
              <a:rPr lang="en-US" smtClean="0"/>
              <a:pPr/>
              <a:t>11/25/2019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B0F4-B88E-4F58-BEE4-8682108102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0616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D5AD-FAEC-4A5D-BF81-767E76CF8C53}" type="datetimeFigureOut">
              <a:rPr lang="en-US" smtClean="0"/>
              <a:pPr/>
              <a:t>11/25/2019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B0F4-B88E-4F58-BEE4-8682108102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07089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D5AD-FAEC-4A5D-BF81-767E76CF8C53}" type="datetimeFigureOut">
              <a:rPr lang="en-US" smtClean="0"/>
              <a:pPr/>
              <a:t>11/25/2019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B0F4-B88E-4F58-BEE4-8682108102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22965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D5AD-FAEC-4A5D-BF81-767E76CF8C53}" type="datetimeFigureOut">
              <a:rPr lang="en-US" smtClean="0"/>
              <a:pPr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B0F4-B88E-4F58-BEE4-8682108102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66024959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D5AD-FAEC-4A5D-BF81-767E76CF8C53}" type="datetimeFigureOut">
              <a:rPr lang="en-US" smtClean="0"/>
              <a:pPr/>
              <a:t>11/25/2019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B0F4-B88E-4F58-BEE4-8682108102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59913008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D5AD-FAEC-4A5D-BF81-767E76CF8C53}" type="datetimeFigureOut">
              <a:rPr lang="en-US" smtClean="0"/>
              <a:pPr/>
              <a:t>11/25/2019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B0F4-B88E-4F58-BEE4-8682108102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23850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ABD5AD-FAEC-4A5D-BF81-767E76CF8C53}" type="datetimeFigureOut">
              <a:rPr lang="en-US" smtClean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5824B0F4-B88E-4F58-BEE4-8682108102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98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5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5487" y="1639389"/>
            <a:ext cx="4525963" cy="452596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3" name="Title 3"/>
          <p:cNvSpPr txBox="1">
            <a:spLocks/>
          </p:cNvSpPr>
          <p:nvPr/>
        </p:nvSpPr>
        <p:spPr>
          <a:xfrm>
            <a:off x="4474028" y="379141"/>
            <a:ext cx="2736669" cy="1143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-60" normalizeH="0" baseline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স্বাগতম</a:t>
            </a:r>
            <a:r>
              <a:rPr kumimoji="0" lang="en-US" sz="8000" b="0" i="0" u="none" strike="noStrike" kern="1200" cap="none" spc="-60" normalizeH="0" baseline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endParaRPr kumimoji="0" lang="en-US" sz="3600" b="0" i="0" u="none" strike="noStrike" kern="1200" cap="none" spc="-60" normalizeH="0" baseline="0" noProof="0" dirty="0">
              <a:ln>
                <a:noFill/>
              </a:ln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6258" y="1360161"/>
            <a:ext cx="11222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#কোনো চতুর্ভুজের চারটি বাহু ও একটি কর্ণের দৈর্ঘ্য দেওয়া আছে। চতুর্ভূজটি আঁকতে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36142" y="323004"/>
            <a:ext cx="27638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চতুর্ভূজ </a:t>
            </a:r>
            <a:r>
              <a:rPr lang="en-US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bn-BD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ঙ্ক</a:t>
            </a:r>
            <a:r>
              <a:rPr lang="en-US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3" name="Straight Connector 12"/>
          <p:cNvCxnSpPr>
            <a:cxnSpLocks/>
          </p:cNvCxnSpPr>
          <p:nvPr/>
        </p:nvCxnSpPr>
        <p:spPr>
          <a:xfrm flipV="1">
            <a:off x="4104649" y="2705224"/>
            <a:ext cx="2081626" cy="107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64866" y="2392793"/>
            <a:ext cx="521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a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FF893248-6495-4CDD-A31C-A14F9B6FEA92}"/>
              </a:ext>
            </a:extLst>
          </p:cNvPr>
          <p:cNvCxnSpPr>
            <a:cxnSpLocks/>
          </p:cNvCxnSpPr>
          <p:nvPr/>
        </p:nvCxnSpPr>
        <p:spPr>
          <a:xfrm>
            <a:off x="4069023" y="3253863"/>
            <a:ext cx="298103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9C3CA3FB-9033-4F8B-8AE8-83D485ED1C34}"/>
              </a:ext>
            </a:extLst>
          </p:cNvPr>
          <p:cNvSpPr txBox="1"/>
          <p:nvPr/>
        </p:nvSpPr>
        <p:spPr>
          <a:xfrm>
            <a:off x="3664866" y="2992253"/>
            <a:ext cx="381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b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970A28FC-477F-44D6-8311-BC9788C14D8C}"/>
              </a:ext>
            </a:extLst>
          </p:cNvPr>
          <p:cNvCxnSpPr>
            <a:cxnSpLocks/>
          </p:cNvCxnSpPr>
          <p:nvPr/>
        </p:nvCxnSpPr>
        <p:spPr>
          <a:xfrm>
            <a:off x="4069023" y="3794989"/>
            <a:ext cx="196170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569B05E5-4E0C-4B25-A47E-10C20120E375}"/>
              </a:ext>
            </a:extLst>
          </p:cNvPr>
          <p:cNvSpPr txBox="1"/>
          <p:nvPr/>
        </p:nvSpPr>
        <p:spPr>
          <a:xfrm>
            <a:off x="3664865" y="3467771"/>
            <a:ext cx="381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FDBCB179-B23B-4952-B9A5-E89A474D2075}"/>
              </a:ext>
            </a:extLst>
          </p:cNvPr>
          <p:cNvCxnSpPr>
            <a:cxnSpLocks/>
          </p:cNvCxnSpPr>
          <p:nvPr/>
        </p:nvCxnSpPr>
        <p:spPr>
          <a:xfrm>
            <a:off x="4010932" y="4343629"/>
            <a:ext cx="248449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1DE142A-FD50-4170-925D-16397ED35BA3}"/>
              </a:ext>
            </a:extLst>
          </p:cNvPr>
          <p:cNvSpPr txBox="1"/>
          <p:nvPr/>
        </p:nvSpPr>
        <p:spPr>
          <a:xfrm>
            <a:off x="3664864" y="4033635"/>
            <a:ext cx="381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/>
              <a:t>d</a:t>
            </a:r>
            <a:endParaRPr lang="en-US" sz="2800" b="1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65A57C7E-F175-4F52-A057-9738227B07F3}"/>
              </a:ext>
            </a:extLst>
          </p:cNvPr>
          <p:cNvCxnSpPr>
            <a:cxnSpLocks/>
          </p:cNvCxnSpPr>
          <p:nvPr/>
        </p:nvCxnSpPr>
        <p:spPr>
          <a:xfrm>
            <a:off x="3990286" y="4830287"/>
            <a:ext cx="347384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AD54F5CD-C284-43A6-A671-C7A4090ECF2F}"/>
              </a:ext>
            </a:extLst>
          </p:cNvPr>
          <p:cNvSpPr txBox="1"/>
          <p:nvPr/>
        </p:nvSpPr>
        <p:spPr>
          <a:xfrm>
            <a:off x="3651880" y="4558943"/>
            <a:ext cx="381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/>
              <a:t>e</a:t>
            </a:r>
            <a:endParaRPr lang="en-US" sz="2800" b="1" dirty="0"/>
          </a:p>
        </p:txBody>
      </p:sp>
      <p:sp>
        <p:nvSpPr>
          <p:cNvPr id="23" name="Rectangle 22"/>
          <p:cNvSpPr/>
          <p:nvPr/>
        </p:nvSpPr>
        <p:spPr>
          <a:xfrm>
            <a:off x="544284" y="5360167"/>
            <a:ext cx="1104405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 চারটি বাহুর দৈর্ঘ্য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a,b,c,d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এবং একটি কর্ণের দৈর্ঘ্য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e 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দেওয়া আছে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যেখানে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a+b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&gt;e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এবং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c+d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&gt;e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চতুর্ভূজটি আঁকতে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4" grpId="0"/>
      <p:bldP spid="16" grpId="0"/>
      <p:bldP spid="18" grpId="0"/>
      <p:bldP spid="20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>
            <a:cxnSpLocks/>
          </p:cNvCxnSpPr>
          <p:nvPr/>
        </p:nvCxnSpPr>
        <p:spPr>
          <a:xfrm flipV="1">
            <a:off x="1112067" y="650793"/>
            <a:ext cx="2081626" cy="107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72284" y="338362"/>
            <a:ext cx="521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a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FF893248-6495-4CDD-A31C-A14F9B6FEA92}"/>
              </a:ext>
            </a:extLst>
          </p:cNvPr>
          <p:cNvCxnSpPr>
            <a:cxnSpLocks/>
          </p:cNvCxnSpPr>
          <p:nvPr/>
        </p:nvCxnSpPr>
        <p:spPr>
          <a:xfrm>
            <a:off x="1112067" y="1199432"/>
            <a:ext cx="298103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C3CA3FB-9033-4F8B-8AE8-83D485ED1C34}"/>
              </a:ext>
            </a:extLst>
          </p:cNvPr>
          <p:cNvSpPr txBox="1"/>
          <p:nvPr/>
        </p:nvSpPr>
        <p:spPr>
          <a:xfrm>
            <a:off x="672284" y="937822"/>
            <a:ext cx="381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b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970A28FC-477F-44D6-8311-BC9788C14D8C}"/>
              </a:ext>
            </a:extLst>
          </p:cNvPr>
          <p:cNvCxnSpPr>
            <a:cxnSpLocks/>
          </p:cNvCxnSpPr>
          <p:nvPr/>
        </p:nvCxnSpPr>
        <p:spPr>
          <a:xfrm>
            <a:off x="1112067" y="1740558"/>
            <a:ext cx="196170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69B05E5-4E0C-4B25-A47E-10C20120E375}"/>
              </a:ext>
            </a:extLst>
          </p:cNvPr>
          <p:cNvSpPr txBox="1"/>
          <p:nvPr/>
        </p:nvSpPr>
        <p:spPr>
          <a:xfrm>
            <a:off x="672283" y="1413340"/>
            <a:ext cx="381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FDBCB179-B23B-4952-B9A5-E89A474D2075}"/>
              </a:ext>
            </a:extLst>
          </p:cNvPr>
          <p:cNvCxnSpPr>
            <a:cxnSpLocks/>
          </p:cNvCxnSpPr>
          <p:nvPr/>
        </p:nvCxnSpPr>
        <p:spPr>
          <a:xfrm>
            <a:off x="1053976" y="2289198"/>
            <a:ext cx="248449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1DE142A-FD50-4170-925D-16397ED35BA3}"/>
              </a:ext>
            </a:extLst>
          </p:cNvPr>
          <p:cNvSpPr txBox="1"/>
          <p:nvPr/>
        </p:nvSpPr>
        <p:spPr>
          <a:xfrm>
            <a:off x="672282" y="1979204"/>
            <a:ext cx="381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/>
              <a:t>d</a:t>
            </a:r>
            <a:endParaRPr lang="en-US" sz="2800" b="1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65A57C7E-F175-4F52-A057-9738227B07F3}"/>
              </a:ext>
            </a:extLst>
          </p:cNvPr>
          <p:cNvCxnSpPr>
            <a:cxnSpLocks/>
          </p:cNvCxnSpPr>
          <p:nvPr/>
        </p:nvCxnSpPr>
        <p:spPr>
          <a:xfrm>
            <a:off x="997704" y="2763982"/>
            <a:ext cx="347384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D54F5CD-C284-43A6-A671-C7A4090ECF2F}"/>
              </a:ext>
            </a:extLst>
          </p:cNvPr>
          <p:cNvSpPr txBox="1"/>
          <p:nvPr/>
        </p:nvSpPr>
        <p:spPr>
          <a:xfrm>
            <a:off x="659298" y="2504512"/>
            <a:ext cx="381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/>
              <a:t>e</a:t>
            </a:r>
            <a:endParaRPr lang="en-US" sz="2800" b="1"/>
          </a:p>
        </p:txBody>
      </p:sp>
      <p:sp>
        <p:nvSpPr>
          <p:cNvPr id="12" name="TextBox 11"/>
          <p:cNvSpPr txBox="1"/>
          <p:nvPr/>
        </p:nvSpPr>
        <p:spPr>
          <a:xfrm>
            <a:off x="10477425" y="2511186"/>
            <a:ext cx="631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E</a:t>
            </a:r>
          </a:p>
        </p:txBody>
      </p:sp>
      <p:sp>
        <p:nvSpPr>
          <p:cNvPr id="13" name="Arc 12"/>
          <p:cNvSpPr/>
          <p:nvPr/>
        </p:nvSpPr>
        <p:spPr>
          <a:xfrm rot="701908">
            <a:off x="8474977" y="2325150"/>
            <a:ext cx="558287" cy="1193241"/>
          </a:xfrm>
          <a:prstGeom prst="arc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050067" y="2627216"/>
            <a:ext cx="592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/>
              <a:t>D</a:t>
            </a:r>
            <a:endParaRPr lang="en-US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971398" y="2590905"/>
            <a:ext cx="675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/>
              <a:t>e</a:t>
            </a:r>
            <a:endParaRPr lang="en-US" sz="3600" b="1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C98C0E6-8A4F-4E19-8FED-C41E7703E116}"/>
              </a:ext>
            </a:extLst>
          </p:cNvPr>
          <p:cNvSpPr/>
          <p:nvPr/>
        </p:nvSpPr>
        <p:spPr>
          <a:xfrm>
            <a:off x="981204" y="4705354"/>
            <a:ext cx="970658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যেকোন</a:t>
            </a:r>
            <a:r>
              <a:rPr lang="bn-IN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রশ্মি</a:t>
            </a:r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BE</a:t>
            </a:r>
            <a:r>
              <a:rPr lang="bn-IN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থেকে </a:t>
            </a:r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e </a:t>
            </a:r>
            <a:r>
              <a:rPr lang="bn-IN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রেখাংশের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করে 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অংশ কেটে নেয়া</a:t>
            </a:r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হলো</a:t>
            </a:r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D </a:t>
            </a:r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কে কেন্দ্র করে যথাক্রমে 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a </a:t>
            </a:r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b </a:t>
            </a:r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সমান ব্যাসার্ধ নিয়ে 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BD </a:t>
            </a:r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একই পাশে দুইটি বৃত্তচাপ আঁকি। বৃত্তচাপদ্বয় 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A </a:t>
            </a:r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বিন্দুতে ছেদ করে। আবার 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A </a:t>
            </a:r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কে কেন্দ্র করে যথাক্রমে 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c </a:t>
            </a:r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d </a:t>
            </a:r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সমান ব্যাসার্ধ নিয়ে 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BD </a:t>
            </a:r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যে পাশে 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A </a:t>
            </a:r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 আছে তার বিপরীত পাশে আরও দুইটি বৃত্তচাপ আঁকি। বৃত্তচাপদ্বয় 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C </a:t>
            </a:r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বিন্দুতে ছেদ করে।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A </a:t>
            </a:r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B , A </a:t>
            </a:r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D, B</a:t>
            </a:r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C </a:t>
            </a:r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 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C </a:t>
            </a:r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D </a:t>
            </a:r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যোগ করি। তাহলে ,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ABCD-</a:t>
            </a:r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 উদ্দিষ্ট চতুর্ভূজ।</a:t>
            </a:r>
            <a:endParaRPr lang="en-US" sz="2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1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4DE7DC14-869C-475D-A390-A33F38337464}"/>
              </a:ext>
            </a:extLst>
          </p:cNvPr>
          <p:cNvCxnSpPr>
            <a:cxnSpLocks/>
          </p:cNvCxnSpPr>
          <p:nvPr/>
        </p:nvCxnSpPr>
        <p:spPr>
          <a:xfrm flipV="1">
            <a:off x="5552155" y="2600696"/>
            <a:ext cx="5171263" cy="1294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69623" y="2487436"/>
            <a:ext cx="450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B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xmlns="" id="{E1964C21-03C9-4843-94B7-58308FED29B1}"/>
              </a:ext>
            </a:extLst>
          </p:cNvPr>
          <p:cNvSpPr/>
          <p:nvPr/>
        </p:nvSpPr>
        <p:spPr>
          <a:xfrm rot="19785493">
            <a:off x="6416349" y="898638"/>
            <a:ext cx="335505" cy="782030"/>
          </a:xfrm>
          <a:prstGeom prst="arc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xmlns="" id="{EFF0474A-77E0-48ED-9AB1-E1B7E89E8D7B}"/>
              </a:ext>
            </a:extLst>
          </p:cNvPr>
          <p:cNvSpPr/>
          <p:nvPr/>
        </p:nvSpPr>
        <p:spPr>
          <a:xfrm rot="18223039">
            <a:off x="6139327" y="1105214"/>
            <a:ext cx="919957" cy="510582"/>
          </a:xfrm>
          <a:prstGeom prst="arc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E3727B66-A7B0-437C-964A-048C8DC5E709}"/>
              </a:ext>
            </a:extLst>
          </p:cNvPr>
          <p:cNvSpPr txBox="1"/>
          <p:nvPr/>
        </p:nvSpPr>
        <p:spPr>
          <a:xfrm>
            <a:off x="6399462" y="480279"/>
            <a:ext cx="492025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/>
              <a:t>A</a:t>
            </a:r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xmlns="" id="{FA0243A1-2FA1-46FB-B8E1-430161F48F01}"/>
              </a:ext>
            </a:extLst>
          </p:cNvPr>
          <p:cNvSpPr/>
          <p:nvPr/>
        </p:nvSpPr>
        <p:spPr>
          <a:xfrm rot="10570944">
            <a:off x="7689675" y="3389044"/>
            <a:ext cx="1027552" cy="812686"/>
          </a:xfrm>
          <a:prstGeom prst="arc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xmlns="" id="{0BB5A6A0-E75F-4F4D-AAC0-50BB4E475C71}"/>
              </a:ext>
            </a:extLst>
          </p:cNvPr>
          <p:cNvSpPr/>
          <p:nvPr/>
        </p:nvSpPr>
        <p:spPr>
          <a:xfrm rot="7169419">
            <a:off x="7227012" y="3266828"/>
            <a:ext cx="1027552" cy="812686"/>
          </a:xfrm>
          <a:prstGeom prst="arc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DADACE16-5778-496F-AD50-7F495D4CFBDC}"/>
              </a:ext>
            </a:extLst>
          </p:cNvPr>
          <p:cNvSpPr txBox="1"/>
          <p:nvPr/>
        </p:nvSpPr>
        <p:spPr>
          <a:xfrm>
            <a:off x="7761924" y="4054713"/>
            <a:ext cx="450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3EE7478B-3028-4592-AFA8-0473AD444001}"/>
              </a:ext>
            </a:extLst>
          </p:cNvPr>
          <p:cNvCxnSpPr>
            <a:cxnSpLocks/>
          </p:cNvCxnSpPr>
          <p:nvPr/>
        </p:nvCxnSpPr>
        <p:spPr>
          <a:xfrm rot="5400000">
            <a:off x="5253468" y="1289888"/>
            <a:ext cx="1677197" cy="10449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73C39735-5A2A-4FF5-BA3D-071D98026577}"/>
              </a:ext>
            </a:extLst>
          </p:cNvPr>
          <p:cNvCxnSpPr>
            <a:cxnSpLocks/>
          </p:cNvCxnSpPr>
          <p:nvPr/>
        </p:nvCxnSpPr>
        <p:spPr>
          <a:xfrm>
            <a:off x="5609458" y="2638105"/>
            <a:ext cx="2263882" cy="143513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DC9AE70C-7BC6-4CF9-913C-00EAC1D194F5}"/>
              </a:ext>
            </a:extLst>
          </p:cNvPr>
          <p:cNvCxnSpPr/>
          <p:nvPr/>
        </p:nvCxnSpPr>
        <p:spPr>
          <a:xfrm flipV="1">
            <a:off x="7850465" y="2635103"/>
            <a:ext cx="1186245" cy="147588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xmlns="" id="{E65789DB-CC26-4487-88FB-60AC8ADC88D2}"/>
              </a:ext>
            </a:extLst>
          </p:cNvPr>
          <p:cNvCxnSpPr/>
          <p:nvPr/>
        </p:nvCxnSpPr>
        <p:spPr>
          <a:xfrm>
            <a:off x="6599664" y="987720"/>
            <a:ext cx="2473083" cy="166047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610440" y="1428913"/>
            <a:ext cx="521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9C3CA3FB-9033-4F8B-8AE8-83D485ED1C34}"/>
              </a:ext>
            </a:extLst>
          </p:cNvPr>
          <p:cNvSpPr txBox="1"/>
          <p:nvPr/>
        </p:nvSpPr>
        <p:spPr>
          <a:xfrm>
            <a:off x="7949878" y="1375230"/>
            <a:ext cx="381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b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569B05E5-4E0C-4B25-A47E-10C20120E375}"/>
              </a:ext>
            </a:extLst>
          </p:cNvPr>
          <p:cNvSpPr txBox="1"/>
          <p:nvPr/>
        </p:nvSpPr>
        <p:spPr>
          <a:xfrm>
            <a:off x="8508018" y="3180784"/>
            <a:ext cx="381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D1DE142A-FD50-4170-925D-16397ED35BA3}"/>
              </a:ext>
            </a:extLst>
          </p:cNvPr>
          <p:cNvSpPr txBox="1"/>
          <p:nvPr/>
        </p:nvSpPr>
        <p:spPr>
          <a:xfrm>
            <a:off x="6358583" y="3271635"/>
            <a:ext cx="381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/>
              <a:t>d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 tmFilter="0,0; .5, 1; 1, 1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2" grpId="0"/>
      <p:bldP spid="13" grpId="0" animBg="1"/>
      <p:bldP spid="14" grpId="0"/>
      <p:bldP spid="15" grpId="0"/>
      <p:bldP spid="16" grpId="0" build="allAtOnce"/>
      <p:bldP spid="16" grpId="1" build="allAtOnce"/>
      <p:bldP spid="18" grpId="0"/>
      <p:bldP spid="19" grpId="0" animBg="1"/>
      <p:bldP spid="20" grpId="0" animBg="1"/>
      <p:bldP spid="21" grpId="0" animBg="1"/>
      <p:bldP spid="24" grpId="0" animBg="1"/>
      <p:bldP spid="25" grpId="0" animBg="1"/>
      <p:bldP spid="26" grpId="0"/>
      <p:bldP spid="45" grpId="0"/>
      <p:bldP spid="46" grpId="0"/>
      <p:bldP spid="47" grpId="0"/>
      <p:bldP spid="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F06AC9D-45BD-4D5B-9D97-91D3B099BA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744" y="1724230"/>
            <a:ext cx="2586514" cy="258651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15574E7-FC16-4D76-A923-0A263952DBAD}"/>
              </a:ext>
            </a:extLst>
          </p:cNvPr>
          <p:cNvSpPr txBox="1"/>
          <p:nvPr/>
        </p:nvSpPr>
        <p:spPr>
          <a:xfrm>
            <a:off x="556120" y="4657269"/>
            <a:ext cx="10578657" cy="1127756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তিনটি বাহুর দৈঘ্য </a:t>
            </a: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 </a:t>
            </a:r>
            <a: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সেঃমিঃ</a:t>
            </a: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৬ </a:t>
            </a:r>
            <a: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সেঃমিঃ, </a:t>
            </a: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৭ </a:t>
            </a:r>
            <a: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সেঃমিঃ এবং দুইটি কর্ণ </a:t>
            </a: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.5 </a:t>
            </a: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সেঃ </a:t>
            </a:r>
            <a: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মিঃ ও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সেঃ </a:t>
            </a: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মিঃ</a:t>
            </a: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NikoshBAN" panose="02000000000000000000" pitchFamily="2" charset="0"/>
              </a:rPr>
              <a:t>।</a:t>
            </a: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চতুর্ভূজটি অংকন কর</a:t>
            </a: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4001984" y="510639"/>
            <a:ext cx="3241963" cy="890650"/>
          </a:xfrm>
          <a:prstGeom prst="horizontalScroll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rgbClr val="3913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bn-IN" sz="5400" b="1" dirty="0" smtClean="0">
                <a:solidFill>
                  <a:srgbClr val="3913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কাজ </a:t>
            </a:r>
            <a:endParaRPr lang="en-US" sz="5400" b="1" dirty="0">
              <a:solidFill>
                <a:srgbClr val="3913D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557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80C2ED8-7299-444E-974B-E7B18DD29D77}"/>
              </a:ext>
            </a:extLst>
          </p:cNvPr>
          <p:cNvSpPr txBox="1"/>
          <p:nvPr/>
        </p:nvSpPr>
        <p:spPr>
          <a:xfrm>
            <a:off x="1378482" y="2229528"/>
            <a:ext cx="904805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১। আয়ত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ক্ষেত্র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কি?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২। ট্রাপিজিয়ামের কাকে বলে?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৩। বর্গ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ক্ষেত্র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ও রম্বস এর ম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ধ্যে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পার্থক্য বল 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urved Down Ribbon 4"/>
          <p:cNvSpPr/>
          <p:nvPr/>
        </p:nvSpPr>
        <p:spPr>
          <a:xfrm>
            <a:off x="3657600" y="249382"/>
            <a:ext cx="3313216" cy="1068779"/>
          </a:xfrm>
          <a:prstGeom prst="ellipseRibb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922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D200D3FF-F80B-42AD-BBAC-6D995119AA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897" y="2173184"/>
            <a:ext cx="5038503" cy="254790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7408538-AC8C-4E9A-8BA2-4FFFF96F7FAA}"/>
              </a:ext>
            </a:extLst>
          </p:cNvPr>
          <p:cNvSpPr/>
          <p:nvPr/>
        </p:nvSpPr>
        <p:spPr>
          <a:xfrm>
            <a:off x="1531916" y="5056063"/>
            <a:ext cx="8728365" cy="70788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4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দুইটি সন্নিহিত বাহুর দৈর্ঘ্য দেওয়া আছে। আয়তটি আঁক।</a:t>
            </a:r>
            <a:r>
              <a:rPr lang="bn-IN" sz="4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BD" sz="4000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9679576" y="6139543"/>
            <a:ext cx="156755" cy="10450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3930733" y="344385"/>
            <a:ext cx="2850078" cy="1472540"/>
          </a:xfrm>
          <a:prstGeom prst="horizontalScroll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282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97183" y="809897"/>
            <a:ext cx="7239000" cy="566928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120738" y="2268187"/>
            <a:ext cx="302820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>
                <a:solidFill>
                  <a:srgbClr val="42EB35"/>
                </a:solidFill>
                <a:latin typeface="NikoshBAN" pitchFamily="2" charset="0"/>
                <a:cs typeface="NikoshBAN" pitchFamily="2" charset="0"/>
              </a:rPr>
              <a:t>ধ</a:t>
            </a:r>
            <a:endParaRPr lang="bn-BD" sz="6000" b="1" dirty="0" smtClean="0">
              <a:solidFill>
                <a:srgbClr val="42EB35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6000" b="1" dirty="0" smtClean="0">
                <a:solidFill>
                  <a:srgbClr val="42EB35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6000" b="1" dirty="0" err="1" smtClean="0">
                <a:solidFill>
                  <a:srgbClr val="42EB35"/>
                </a:solidFill>
                <a:latin typeface="NikoshBAN" pitchFamily="2" charset="0"/>
                <a:cs typeface="NikoshBAN" pitchFamily="2" charset="0"/>
              </a:rPr>
              <a:t>ন্য</a:t>
            </a:r>
            <a:endParaRPr lang="bn-BD" sz="6000" b="1" dirty="0" smtClean="0">
              <a:solidFill>
                <a:srgbClr val="42EB35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6000" b="1" dirty="0" smtClean="0">
                <a:solidFill>
                  <a:srgbClr val="42EB35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6000" b="1" dirty="0" err="1" smtClean="0">
                <a:solidFill>
                  <a:srgbClr val="42EB35"/>
                </a:solidFill>
                <a:latin typeface="NikoshBAN" pitchFamily="2" charset="0"/>
                <a:cs typeface="NikoshBAN" pitchFamily="2" charset="0"/>
              </a:rPr>
              <a:t>বা</a:t>
            </a:r>
            <a:endParaRPr lang="bn-BD" sz="6000" b="1" dirty="0" smtClean="0">
              <a:solidFill>
                <a:srgbClr val="42EB35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6000" b="1" dirty="0" smtClean="0">
                <a:solidFill>
                  <a:srgbClr val="42EB35"/>
                </a:solidFill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6000" b="1" dirty="0" smtClean="0">
                <a:solidFill>
                  <a:srgbClr val="42EB35"/>
                </a:solidFill>
                <a:latin typeface="NikoshBAN" pitchFamily="2" charset="0"/>
                <a:cs typeface="NikoshBAN" pitchFamily="2" charset="0"/>
              </a:rPr>
              <a:t>দ </a:t>
            </a:r>
            <a:endParaRPr lang="en-US" sz="6000" b="1" dirty="0">
              <a:solidFill>
                <a:srgbClr val="42EB35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142782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J C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7793" y="2115880"/>
            <a:ext cx="2024743" cy="2683711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  <p:sp>
        <p:nvSpPr>
          <p:cNvPr id="10" name="Rounded Rectangle 9"/>
          <p:cNvSpPr/>
          <p:nvPr/>
        </p:nvSpPr>
        <p:spPr>
          <a:xfrm>
            <a:off x="235132" y="822961"/>
            <a:ext cx="3743102" cy="2775262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</a:t>
            </a:r>
            <a:r>
              <a:rPr lang="bn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</a:t>
            </a:r>
            <a:r>
              <a:rPr lang="en-US" sz="4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</a:t>
            </a:r>
            <a:r>
              <a:rPr lang="bn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আব্দুল মালিক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 মকন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বিদ্দ্যালয়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কলেজ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দক্ষিণ সুরমা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সিলেট।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০১৭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১২৯৬১৮৯২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ইমেইলঃ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abdulmalik31869@gmail.com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923314" y="3540034"/>
            <a:ext cx="4036423" cy="2508069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অষ্টম 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অনুশীলনীঃ ৮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.1</a:t>
            </a:r>
            <a:endParaRPr lang="bn-IN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বিষয়বস্তুঃ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চতুর্ভূজ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 সম্পাদ্য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৪৫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013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18AD91C-E43F-4316-A36C-E21DA11E11A6}"/>
              </a:ext>
            </a:extLst>
          </p:cNvPr>
          <p:cNvSpPr txBox="1"/>
          <p:nvPr/>
        </p:nvSpPr>
        <p:spPr>
          <a:xfrm>
            <a:off x="3879668" y="248194"/>
            <a:ext cx="4349932" cy="707886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নীচের চিত্রটি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লক্ষ্য করঃ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C76D15B-8878-4B6B-A538-1F6B014CFBB2}"/>
              </a:ext>
            </a:extLst>
          </p:cNvPr>
          <p:cNvSpPr txBox="1"/>
          <p:nvPr/>
        </p:nvSpPr>
        <p:spPr>
          <a:xfrm>
            <a:off x="3742216" y="5954171"/>
            <a:ext cx="44082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মাঠের আকৃতি কেমন?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75927" y="4998396"/>
            <a:ext cx="4148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3913DD"/>
                </a:solidFill>
                <a:latin typeface="NikoshBAN" pitchFamily="2" charset="0"/>
                <a:cs typeface="NikoshBAN" pitchFamily="2" charset="0"/>
              </a:rPr>
              <a:t>খেলার মাঠ</a:t>
            </a:r>
            <a:endParaRPr lang="en-US" sz="7200" dirty="0">
              <a:solidFill>
                <a:srgbClr val="3913DD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2" descr="Image result for rectangular football fiel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96297" y="1306286"/>
            <a:ext cx="5512526" cy="3200400"/>
          </a:xfrm>
          <a:prstGeom prst="rect">
            <a:avLst/>
          </a:prstGeom>
          <a:noFill/>
        </p:spPr>
      </p:pic>
      <p:pic>
        <p:nvPicPr>
          <p:cNvPr id="19460" name="Picture 4" descr="Image result for rectangular football fiel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7383" y="1309415"/>
            <a:ext cx="5734050" cy="3209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6670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B1AE2A7-6C1F-4129-8CF1-64E3D2F6B2CD}"/>
              </a:ext>
            </a:extLst>
          </p:cNvPr>
          <p:cNvSpPr txBox="1"/>
          <p:nvPr/>
        </p:nvSpPr>
        <p:spPr>
          <a:xfrm>
            <a:off x="2161310" y="344557"/>
            <a:ext cx="7077694" cy="101566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 গূলো লক্ষ্য করঃ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0155" y="1667691"/>
            <a:ext cx="3476896" cy="1905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41966" y="1685108"/>
            <a:ext cx="2355668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/>
          <p:cNvSpPr/>
          <p:nvPr/>
        </p:nvSpPr>
        <p:spPr>
          <a:xfrm>
            <a:off x="8009708" y="1552303"/>
            <a:ext cx="3200400" cy="2079171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/>
          <p:cNvSpPr/>
          <p:nvPr/>
        </p:nvSpPr>
        <p:spPr>
          <a:xfrm>
            <a:off x="1911531" y="4293326"/>
            <a:ext cx="2362200" cy="16002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rapezoid 11"/>
          <p:cNvSpPr/>
          <p:nvPr/>
        </p:nvSpPr>
        <p:spPr>
          <a:xfrm>
            <a:off x="5475515" y="4206239"/>
            <a:ext cx="2923902" cy="1854927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822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77703" y="2915084"/>
            <a:ext cx="847860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138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চতুর্ভূজ অংকন </a:t>
            </a:r>
            <a:endParaRPr lang="en-US" sz="138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8" name="Horizontal Scroll 7"/>
          <p:cNvSpPr/>
          <p:nvPr/>
        </p:nvSpPr>
        <p:spPr>
          <a:xfrm>
            <a:off x="2547257" y="561703"/>
            <a:ext cx="5708470" cy="1802674"/>
          </a:xfrm>
          <a:prstGeom prst="horizontalScroll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8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A419F16-5340-494A-AF72-79E67580A160}"/>
              </a:ext>
            </a:extLst>
          </p:cNvPr>
          <p:cNvSpPr txBox="1"/>
          <p:nvPr/>
        </p:nvSpPr>
        <p:spPr>
          <a:xfrm>
            <a:off x="605057" y="1925504"/>
            <a:ext cx="10289366" cy="347787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পাঠ শেষে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---------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6000" dirty="0" smtClean="0"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১) চতুর্ভুজ কি তা বলতে পারবে। </a:t>
            </a:r>
            <a:br>
              <a:rPr lang="bn-BD" sz="4000" dirty="0" smtClean="0"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২) বিভিন্ন প্রকার চতুর্ভুজের সংজ্ঞা বলতে পারবে এবং পার্থক্য করতে পারবে। </a:t>
            </a:r>
            <a:br>
              <a:rPr lang="bn-BD" sz="4000" dirty="0" smtClean="0"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৩)বিভিন্ন প্রকার চতুর্ভুজ আঁকতে পারবে। 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urved Down Ribbon 4"/>
          <p:cNvSpPr/>
          <p:nvPr/>
        </p:nvSpPr>
        <p:spPr>
          <a:xfrm>
            <a:off x="3262152" y="0"/>
            <a:ext cx="5003074" cy="1580606"/>
          </a:xfrm>
          <a:prstGeom prst="ellipseRibb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754158" y="537644"/>
            <a:ext cx="21611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093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7189269-7162-48CF-A7D5-8AB2EE4B0EA4}"/>
              </a:ext>
            </a:extLst>
          </p:cNvPr>
          <p:cNvSpPr txBox="1"/>
          <p:nvPr/>
        </p:nvSpPr>
        <p:spPr>
          <a:xfrm>
            <a:off x="1672740" y="1661436"/>
            <a:ext cx="88940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চারটি রেখাংশ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দ্বারা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আবদ্ধ চিত্রকে  চতুর্ভূজ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বলে</a:t>
            </a:r>
            <a:r>
              <a:rPr lang="bn-IN" sz="3600" dirty="0"/>
              <a:t>।</a:t>
            </a:r>
            <a:endParaRPr lang="en-US" sz="12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B194B351-A184-4131-A7C4-5378C395F2CB}"/>
              </a:ext>
            </a:extLst>
          </p:cNvPr>
          <p:cNvGrpSpPr/>
          <p:nvPr/>
        </p:nvGrpSpPr>
        <p:grpSpPr>
          <a:xfrm>
            <a:off x="3307208" y="2616537"/>
            <a:ext cx="4823236" cy="2813651"/>
            <a:chOff x="4344793" y="1348039"/>
            <a:chExt cx="3593857" cy="221214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22B268AA-B312-42E0-BDE1-0A5D556B4065}"/>
                </a:ext>
              </a:extLst>
            </p:cNvPr>
            <p:cNvSpPr txBox="1"/>
            <p:nvPr/>
          </p:nvSpPr>
          <p:spPr>
            <a:xfrm>
              <a:off x="4707188" y="1348039"/>
              <a:ext cx="506437" cy="523220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BD" sz="2800" b="1"/>
                <a:t>A</a:t>
              </a:r>
              <a:endParaRPr lang="en-US" sz="2800" b="1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4D194172-77CA-4552-A1A8-06254178E86D}"/>
                </a:ext>
              </a:extLst>
            </p:cNvPr>
            <p:cNvSpPr/>
            <p:nvPr/>
          </p:nvSpPr>
          <p:spPr>
            <a:xfrm>
              <a:off x="4344793" y="3036961"/>
              <a:ext cx="386644" cy="523220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none">
              <a:spAutoFit/>
            </a:bodyPr>
            <a:lstStyle/>
            <a:p>
              <a:r>
                <a:rPr lang="bn-BD" sz="2800" b="1"/>
                <a:t>B</a:t>
              </a:r>
              <a:endParaRPr lang="en-US" sz="2800" b="1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FCCC6C14-3342-47A4-B926-9E7AED240D94}"/>
                </a:ext>
              </a:extLst>
            </p:cNvPr>
            <p:cNvSpPr/>
            <p:nvPr/>
          </p:nvSpPr>
          <p:spPr>
            <a:xfrm>
              <a:off x="7563226" y="3036961"/>
              <a:ext cx="375424" cy="523220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none">
              <a:spAutoFit/>
            </a:bodyPr>
            <a:lstStyle/>
            <a:p>
              <a:r>
                <a:rPr lang="bn-BD" sz="2800" b="1"/>
                <a:t>C</a:t>
              </a:r>
              <a:endParaRPr lang="en-US" sz="2800" b="1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78E0A186-7C0C-4F30-93BA-B3E4200B2428}"/>
                </a:ext>
              </a:extLst>
            </p:cNvPr>
            <p:cNvSpPr/>
            <p:nvPr/>
          </p:nvSpPr>
          <p:spPr>
            <a:xfrm>
              <a:off x="7086346" y="1476241"/>
              <a:ext cx="410690" cy="523220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none">
              <a:spAutoFit/>
            </a:bodyPr>
            <a:lstStyle/>
            <a:p>
              <a:r>
                <a:rPr lang="bn-BD" sz="2800" b="1"/>
                <a:t>D</a:t>
              </a:r>
              <a:endParaRPr lang="en-US" sz="2800" b="1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43D191AB-6C01-4B68-A907-EF55AB0F8D81}"/>
                </a:ext>
              </a:extLst>
            </p:cNvPr>
            <p:cNvCxnSpPr/>
            <p:nvPr/>
          </p:nvCxnSpPr>
          <p:spPr>
            <a:xfrm>
              <a:off x="4864952" y="3267561"/>
              <a:ext cx="2565893" cy="0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1A59460F-3B33-4912-ACB1-D088419300F5}"/>
                </a:ext>
              </a:extLst>
            </p:cNvPr>
            <p:cNvCxnSpPr>
              <a:cxnSpLocks/>
            </p:cNvCxnSpPr>
            <p:nvPr/>
          </p:nvCxnSpPr>
          <p:spPr>
            <a:xfrm>
              <a:off x="5310399" y="1708516"/>
              <a:ext cx="1554858" cy="162743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1698A279-1E25-4C31-B9F4-47E3458EFE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01155" y="1708516"/>
              <a:ext cx="444851" cy="1559045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E8335C83-0495-4F9D-8EDC-BC459C18D747}"/>
                </a:ext>
              </a:extLst>
            </p:cNvPr>
            <p:cNvCxnSpPr>
              <a:cxnSpLocks/>
            </p:cNvCxnSpPr>
            <p:nvPr/>
          </p:nvCxnSpPr>
          <p:spPr>
            <a:xfrm>
              <a:off x="6865257" y="1871259"/>
              <a:ext cx="565589" cy="1427311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ED31C26-AA0A-4F75-9FA1-56B1DF64E274}"/>
              </a:ext>
            </a:extLst>
          </p:cNvPr>
          <p:cNvSpPr txBox="1"/>
          <p:nvPr/>
        </p:nvSpPr>
        <p:spPr>
          <a:xfrm>
            <a:off x="3382787" y="771632"/>
            <a:ext cx="43361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চতুর্ভূজ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কাকে বলে?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D780742-7334-44F5-AC27-0E7FAEB5BFD8}"/>
              </a:ext>
            </a:extLst>
          </p:cNvPr>
          <p:cNvSpPr/>
          <p:nvPr/>
        </p:nvSpPr>
        <p:spPr>
          <a:xfrm>
            <a:off x="2664331" y="5793480"/>
            <a:ext cx="51139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অতএব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ABCD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একটি চতুর্ভূজ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rved Down Ribbon 5"/>
          <p:cNvSpPr/>
          <p:nvPr/>
        </p:nvSpPr>
        <p:spPr>
          <a:xfrm>
            <a:off x="3265715" y="339635"/>
            <a:ext cx="5107578" cy="1319349"/>
          </a:xfrm>
          <a:prstGeom prst="ellipseRibb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</a:t>
            </a:r>
            <a:r>
              <a:rPr lang="as-IN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কাজ</a:t>
            </a:r>
            <a:endParaRPr lang="as-IN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22326" y="1656806"/>
            <a:ext cx="1447800" cy="1066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Parallelogram 8"/>
          <p:cNvSpPr/>
          <p:nvPr/>
        </p:nvSpPr>
        <p:spPr>
          <a:xfrm>
            <a:off x="7553102" y="2980905"/>
            <a:ext cx="1676400" cy="990599"/>
          </a:xfrm>
          <a:prstGeom prst="parallelogram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rapezoid 9"/>
          <p:cNvSpPr/>
          <p:nvPr/>
        </p:nvSpPr>
        <p:spPr>
          <a:xfrm>
            <a:off x="7370025" y="4263241"/>
            <a:ext cx="1905000" cy="1094707"/>
          </a:xfrm>
          <a:prstGeom prst="trapezoid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124602" y="5582392"/>
            <a:ext cx="2590800" cy="990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512027" y="1807425"/>
            <a:ext cx="4267200" cy="840772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এটি কোন চতুর্ভুজ এবং কেন?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2535778" y="3170712"/>
            <a:ext cx="4114800" cy="748146"/>
          </a:xfrm>
          <a:prstGeom prst="rightArrow">
            <a:avLst>
              <a:gd name="adj1" fmla="val 55811"/>
              <a:gd name="adj2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এটি কোন চতুর্ভুজ এবং কেন?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2566456" y="4438601"/>
            <a:ext cx="4038600" cy="739041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এটি কোন চতুর্ভুজ এবং  কেন?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2473432" y="5878286"/>
            <a:ext cx="4191000" cy="629393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এটি কোন চতুর্ভুজ এবং কেন?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123" y="356260"/>
            <a:ext cx="2457080" cy="5617029"/>
          </a:xfrm>
          <a:prstGeom prst="rect">
            <a:avLst/>
          </a:prstGeom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217" t="5462" b="-1"/>
          <a:stretch/>
        </p:blipFill>
        <p:spPr>
          <a:xfrm rot="5400000">
            <a:off x="5512545" y="2707005"/>
            <a:ext cx="5468588" cy="9452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Image result for penci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83387" y="539379"/>
            <a:ext cx="2327564" cy="489585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4132613" y="6115791"/>
            <a:ext cx="3515096" cy="510639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উপকরণ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4" name="AutoShape 2" descr="Image result for geometry box"/>
          <p:cNvSpPr>
            <a:spLocks noChangeAspect="1" noChangeArrowheads="1"/>
          </p:cNvSpPr>
          <p:nvPr/>
        </p:nvSpPr>
        <p:spPr bwMode="auto">
          <a:xfrm>
            <a:off x="155575" y="-2346325"/>
            <a:ext cx="4895850" cy="4895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" name="AutoShape 4" descr="Image result for geometry box"/>
          <p:cNvSpPr>
            <a:spLocks noChangeAspect="1" noChangeArrowheads="1"/>
          </p:cNvSpPr>
          <p:nvPr/>
        </p:nvSpPr>
        <p:spPr bwMode="auto">
          <a:xfrm>
            <a:off x="155575" y="-2346325"/>
            <a:ext cx="4895850" cy="4895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8" name="AutoShape 6" descr="Image result for geometry box"/>
          <p:cNvSpPr>
            <a:spLocks noChangeAspect="1" noChangeArrowheads="1"/>
          </p:cNvSpPr>
          <p:nvPr/>
        </p:nvSpPr>
        <p:spPr bwMode="auto">
          <a:xfrm>
            <a:off x="155575" y="-1493838"/>
            <a:ext cx="3048000" cy="3124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0" name="AutoShape 8" descr="Image result for geometry box"/>
          <p:cNvSpPr>
            <a:spLocks noChangeAspect="1" noChangeArrowheads="1"/>
          </p:cNvSpPr>
          <p:nvPr/>
        </p:nvSpPr>
        <p:spPr bwMode="auto">
          <a:xfrm>
            <a:off x="155575" y="-1493838"/>
            <a:ext cx="3048000" cy="3124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2" name="AutoShape 10" descr="Image result for geometry box"/>
          <p:cNvSpPr>
            <a:spLocks noChangeAspect="1" noChangeArrowheads="1"/>
          </p:cNvSpPr>
          <p:nvPr/>
        </p:nvSpPr>
        <p:spPr bwMode="auto">
          <a:xfrm>
            <a:off x="155575" y="-1493838"/>
            <a:ext cx="3048000" cy="3124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204" name="Picture 12" descr="Image result for geometry box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6827" y="1582428"/>
            <a:ext cx="4048125" cy="3630840"/>
          </a:xfrm>
          <a:prstGeom prst="rect">
            <a:avLst/>
          </a:prstGeom>
          <a:noFill/>
        </p:spPr>
      </p:pic>
      <p:pic>
        <p:nvPicPr>
          <p:cNvPr id="12" name="Picture 12" descr="Image result for geometry box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9227" y="1734828"/>
            <a:ext cx="4048125" cy="3630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Fra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1657</TotalTime>
  <Words>362</Words>
  <Application>Microsoft Office PowerPoint</Application>
  <PresentationFormat>Custom</PresentationFormat>
  <Paragraphs>72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Frame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JS COMPUTER</dc:creator>
  <cp:lastModifiedBy>Raju</cp:lastModifiedBy>
  <cp:revision>391</cp:revision>
  <dcterms:created xsi:type="dcterms:W3CDTF">2019-04-22T03:52:26Z</dcterms:created>
  <dcterms:modified xsi:type="dcterms:W3CDTF">2019-11-25T17:18:05Z</dcterms:modified>
</cp:coreProperties>
</file>