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A1400-9D8E-437D-80E7-EAEEE19437F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A455F-342B-4DE2-80F5-9EF239DF2B7D}">
      <dgm:prSet phldrT="[Text]"/>
      <dgm:spPr/>
      <dgm:t>
        <a:bodyPr/>
        <a:lstStyle/>
        <a:p>
          <a:r>
            <a:rPr lang="en-US" dirty="0" smtClean="0"/>
            <a:t>district</a:t>
          </a:r>
          <a:endParaRPr lang="en-US" dirty="0"/>
        </a:p>
      </dgm:t>
    </dgm:pt>
    <dgm:pt modelId="{5B2B424D-73C0-49C6-9C02-9A14A10D02EE}" type="parTrans" cxnId="{BE8B72EF-69B1-4641-9082-4922424AAE1A}">
      <dgm:prSet/>
      <dgm:spPr/>
      <dgm:t>
        <a:bodyPr/>
        <a:lstStyle/>
        <a:p>
          <a:endParaRPr lang="en-US"/>
        </a:p>
      </dgm:t>
    </dgm:pt>
    <dgm:pt modelId="{972E47B9-BB20-4730-9C02-22C238E01B53}" type="sibTrans" cxnId="{BE8B72EF-69B1-4641-9082-4922424AAE1A}">
      <dgm:prSet/>
      <dgm:spPr/>
      <dgm:t>
        <a:bodyPr/>
        <a:lstStyle/>
        <a:p>
          <a:endParaRPr lang="en-US"/>
        </a:p>
      </dgm:t>
    </dgm:pt>
    <dgm:pt modelId="{02FFFD28-6F8E-481F-9E73-C3FC05AFD987}">
      <dgm:prSet phldrT="[Text]"/>
      <dgm:spPr/>
      <dgm:t>
        <a:bodyPr/>
        <a:lstStyle/>
        <a:p>
          <a:r>
            <a:rPr lang="en-US" dirty="0" smtClean="0"/>
            <a:t>headquarters</a:t>
          </a:r>
          <a:endParaRPr lang="en-US" dirty="0"/>
        </a:p>
      </dgm:t>
    </dgm:pt>
    <dgm:pt modelId="{07D53E3F-A45E-49AD-BBB0-E506EE4E2A53}" type="parTrans" cxnId="{8B6AE754-BA68-4CDD-9631-903E53D7ECF9}">
      <dgm:prSet/>
      <dgm:spPr/>
      <dgm:t>
        <a:bodyPr/>
        <a:lstStyle/>
        <a:p>
          <a:endParaRPr lang="en-US"/>
        </a:p>
      </dgm:t>
    </dgm:pt>
    <dgm:pt modelId="{A1FBC7C5-9D53-4A18-9AA5-7CEBF5C74DDC}" type="sibTrans" cxnId="{8B6AE754-BA68-4CDD-9631-903E53D7ECF9}">
      <dgm:prSet/>
      <dgm:spPr/>
      <dgm:t>
        <a:bodyPr/>
        <a:lstStyle/>
        <a:p>
          <a:endParaRPr lang="en-US"/>
        </a:p>
      </dgm:t>
    </dgm:pt>
    <dgm:pt modelId="{62ACD595-B08C-444F-AB09-74FB21CEACF9}">
      <dgm:prSet phldrT="[Text]"/>
      <dgm:spPr/>
      <dgm:t>
        <a:bodyPr/>
        <a:lstStyle/>
        <a:p>
          <a:r>
            <a:rPr lang="en-US" dirty="0" smtClean="0"/>
            <a:t>landlord</a:t>
          </a:r>
          <a:endParaRPr lang="en-US" dirty="0"/>
        </a:p>
      </dgm:t>
    </dgm:pt>
    <dgm:pt modelId="{0B2AFCFC-0529-4CC7-A878-3BF89B1C71D9}" type="parTrans" cxnId="{E1215D2E-B963-4B1E-9C42-4ADE3F93DA58}">
      <dgm:prSet/>
      <dgm:spPr/>
      <dgm:t>
        <a:bodyPr/>
        <a:lstStyle/>
        <a:p>
          <a:endParaRPr lang="en-US"/>
        </a:p>
      </dgm:t>
    </dgm:pt>
    <dgm:pt modelId="{F0F1CEED-913C-41B3-A1DC-926C90BC8B2D}" type="sibTrans" cxnId="{E1215D2E-B963-4B1E-9C42-4ADE3F93DA58}">
      <dgm:prSet/>
      <dgm:spPr/>
      <dgm:t>
        <a:bodyPr/>
        <a:lstStyle/>
        <a:p>
          <a:endParaRPr lang="en-US"/>
        </a:p>
      </dgm:t>
    </dgm:pt>
    <dgm:pt modelId="{AD752383-26DB-4EEB-A84C-596F2E530CB3}">
      <dgm:prSet phldrT="[Text]"/>
      <dgm:spPr/>
      <dgm:t>
        <a:bodyPr/>
        <a:lstStyle/>
        <a:p>
          <a:r>
            <a:rPr lang="en-US" dirty="0" smtClean="0"/>
            <a:t>municipality</a:t>
          </a:r>
          <a:endParaRPr lang="en-US" dirty="0"/>
        </a:p>
      </dgm:t>
    </dgm:pt>
    <dgm:pt modelId="{62EED030-5596-42F2-9925-83BA755A601C}" type="parTrans" cxnId="{D5EBF7CB-AB45-4903-BFE3-8DF315D90967}">
      <dgm:prSet/>
      <dgm:spPr/>
      <dgm:t>
        <a:bodyPr/>
        <a:lstStyle/>
        <a:p>
          <a:endParaRPr lang="en-US"/>
        </a:p>
      </dgm:t>
    </dgm:pt>
    <dgm:pt modelId="{69AC8A37-3467-41B3-A499-D72DA82221FE}" type="sibTrans" cxnId="{D5EBF7CB-AB45-4903-BFE3-8DF315D90967}">
      <dgm:prSet/>
      <dgm:spPr/>
      <dgm:t>
        <a:bodyPr/>
        <a:lstStyle/>
        <a:p>
          <a:endParaRPr lang="en-US"/>
        </a:p>
      </dgm:t>
    </dgm:pt>
    <dgm:pt modelId="{0D146097-CF42-4810-B3D4-E32BB763C598}">
      <dgm:prSet phldrT="[Text]"/>
      <dgm:spPr/>
      <dgm:t>
        <a:bodyPr/>
        <a:lstStyle/>
        <a:p>
          <a:r>
            <a:rPr lang="en-US" dirty="0" smtClean="0"/>
            <a:t>through</a:t>
          </a:r>
          <a:endParaRPr lang="en-US" dirty="0"/>
        </a:p>
      </dgm:t>
    </dgm:pt>
    <dgm:pt modelId="{14C974DB-8420-4C66-8ADB-1E6B6A869EF6}" type="parTrans" cxnId="{A0942B1E-E07B-4DBF-93AD-A4CFC348803F}">
      <dgm:prSet/>
      <dgm:spPr/>
      <dgm:t>
        <a:bodyPr/>
        <a:lstStyle/>
        <a:p>
          <a:endParaRPr lang="en-US"/>
        </a:p>
      </dgm:t>
    </dgm:pt>
    <dgm:pt modelId="{D88AF4D2-34E5-4C9A-B173-C3CC71F5EA7D}" type="sibTrans" cxnId="{A0942B1E-E07B-4DBF-93AD-A4CFC348803F}">
      <dgm:prSet/>
      <dgm:spPr/>
      <dgm:t>
        <a:bodyPr/>
        <a:lstStyle/>
        <a:p>
          <a:endParaRPr lang="en-US"/>
        </a:p>
      </dgm:t>
    </dgm:pt>
    <dgm:pt modelId="{21F62785-7777-4D61-842E-7FF7B7FA34B2}">
      <dgm:prSet phldrT="[Text]"/>
      <dgm:spPr/>
      <dgm:t>
        <a:bodyPr/>
        <a:lstStyle/>
        <a:p>
          <a:r>
            <a:rPr lang="en-US" dirty="0" smtClean="0"/>
            <a:t>flows</a:t>
          </a:r>
          <a:endParaRPr lang="en-US" dirty="0"/>
        </a:p>
      </dgm:t>
    </dgm:pt>
    <dgm:pt modelId="{9146E2D4-BAA2-425B-9AE3-34998A099D14}" type="parTrans" cxnId="{8644BD69-615E-4FD1-BC7D-6F65C3A9ACB1}">
      <dgm:prSet/>
      <dgm:spPr/>
      <dgm:t>
        <a:bodyPr/>
        <a:lstStyle/>
        <a:p>
          <a:endParaRPr lang="en-US"/>
        </a:p>
      </dgm:t>
    </dgm:pt>
    <dgm:pt modelId="{F64486BA-A2B5-4414-8D96-3166A712E9A7}" type="sibTrans" cxnId="{8644BD69-615E-4FD1-BC7D-6F65C3A9ACB1}">
      <dgm:prSet/>
      <dgm:spPr/>
      <dgm:t>
        <a:bodyPr/>
        <a:lstStyle/>
        <a:p>
          <a:endParaRPr lang="en-US"/>
        </a:p>
      </dgm:t>
    </dgm:pt>
    <dgm:pt modelId="{2F9EF19D-5758-40B7-BCD9-5DB34588F94C}">
      <dgm:prSet phldrT="[Text]"/>
      <dgm:spPr/>
      <dgm:t>
        <a:bodyPr/>
        <a:lstStyle/>
        <a:p>
          <a:r>
            <a:rPr lang="en-US" dirty="0" smtClean="0"/>
            <a:t>known</a:t>
          </a:r>
          <a:endParaRPr lang="en-US" dirty="0"/>
        </a:p>
      </dgm:t>
    </dgm:pt>
    <dgm:pt modelId="{B4501936-5F16-4D24-BB56-6A9EA3B29D42}" type="parTrans" cxnId="{ACA5F1B1-B793-49D9-ADED-5B6CCFD1BFAA}">
      <dgm:prSet/>
      <dgm:spPr/>
      <dgm:t>
        <a:bodyPr/>
        <a:lstStyle/>
        <a:p>
          <a:endParaRPr lang="en-US"/>
        </a:p>
      </dgm:t>
    </dgm:pt>
    <dgm:pt modelId="{2E5D9174-A3AA-436E-B851-CB3C1A7FACEB}" type="sibTrans" cxnId="{ACA5F1B1-B793-49D9-ADED-5B6CCFD1BFAA}">
      <dgm:prSet/>
      <dgm:spPr/>
      <dgm:t>
        <a:bodyPr/>
        <a:lstStyle/>
        <a:p>
          <a:endParaRPr lang="en-US"/>
        </a:p>
      </dgm:t>
    </dgm:pt>
    <dgm:pt modelId="{DBEDE5B6-E1FF-4078-948C-68928BBB8D33}">
      <dgm:prSet phldrT="[Text]"/>
      <dgm:spPr/>
      <dgm:t>
        <a:bodyPr/>
        <a:lstStyle/>
        <a:p>
          <a:r>
            <a:rPr lang="en-US" dirty="0" smtClean="0"/>
            <a:t>area</a:t>
          </a:r>
          <a:endParaRPr lang="en-US" dirty="0"/>
        </a:p>
      </dgm:t>
    </dgm:pt>
    <dgm:pt modelId="{8707D4B9-0241-4484-8E3F-9B175CFE296A}" type="parTrans" cxnId="{E0FAAC0D-5745-4ED0-B115-A5C9333F7F1A}">
      <dgm:prSet/>
      <dgm:spPr/>
      <dgm:t>
        <a:bodyPr/>
        <a:lstStyle/>
        <a:p>
          <a:endParaRPr lang="en-US"/>
        </a:p>
      </dgm:t>
    </dgm:pt>
    <dgm:pt modelId="{B4778330-AEA6-4172-8A71-D6E2ADC81812}" type="sibTrans" cxnId="{E0FAAC0D-5745-4ED0-B115-A5C9333F7F1A}">
      <dgm:prSet/>
      <dgm:spPr/>
      <dgm:t>
        <a:bodyPr/>
        <a:lstStyle/>
        <a:p>
          <a:endParaRPr lang="en-US"/>
        </a:p>
      </dgm:t>
    </dgm:pt>
    <dgm:pt modelId="{5005C8E6-F457-4E73-94EF-E99EF75A781A}">
      <dgm:prSet phldrT="[Text]"/>
      <dgm:spPr/>
      <dgm:t>
        <a:bodyPr/>
        <a:lstStyle/>
        <a:p>
          <a:r>
            <a:rPr lang="en-US" dirty="0" smtClean="0"/>
            <a:t>river</a:t>
          </a:r>
          <a:endParaRPr lang="en-US" dirty="0"/>
        </a:p>
      </dgm:t>
    </dgm:pt>
    <dgm:pt modelId="{8006C8DA-B2D8-4470-97DC-A2B5BB511337}" type="parTrans" cxnId="{6232BC25-8300-4DF8-B5ED-8CE7D43AE265}">
      <dgm:prSet/>
      <dgm:spPr/>
      <dgm:t>
        <a:bodyPr/>
        <a:lstStyle/>
        <a:p>
          <a:endParaRPr lang="en-US"/>
        </a:p>
      </dgm:t>
    </dgm:pt>
    <dgm:pt modelId="{89263E43-EAE1-4A81-9E24-F877ACF9BE24}" type="sibTrans" cxnId="{6232BC25-8300-4DF8-B5ED-8CE7D43AE265}">
      <dgm:prSet/>
      <dgm:spPr/>
      <dgm:t>
        <a:bodyPr/>
        <a:lstStyle/>
        <a:p>
          <a:endParaRPr lang="en-US"/>
        </a:p>
      </dgm:t>
    </dgm:pt>
    <dgm:pt modelId="{244B2AD4-C624-4D60-825A-902AB9B8B523}" type="pres">
      <dgm:prSet presAssocID="{16CA1400-9D8E-437D-80E7-EAEEE19437F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90CAF1C-51B4-4D72-A037-CF9C8B790DED}" type="pres">
      <dgm:prSet presAssocID="{423A455F-342B-4DE2-80F5-9EF239DF2B7D}" presName="horFlow" presStyleCnt="0"/>
      <dgm:spPr/>
    </dgm:pt>
    <dgm:pt modelId="{5E7B8D04-43CC-4F08-ACEB-283056AC84A0}" type="pres">
      <dgm:prSet presAssocID="{423A455F-342B-4DE2-80F5-9EF239DF2B7D}" presName="bigChev" presStyleLbl="node1" presStyleIdx="0" presStyleCnt="3"/>
      <dgm:spPr/>
    </dgm:pt>
    <dgm:pt modelId="{3428A298-20E5-44FC-8154-5824C945DE3F}" type="pres">
      <dgm:prSet presAssocID="{07D53E3F-A45E-49AD-BBB0-E506EE4E2A53}" presName="parTrans" presStyleCnt="0"/>
      <dgm:spPr/>
    </dgm:pt>
    <dgm:pt modelId="{62053CDA-DA69-43DD-9205-1C593BC3EE2A}" type="pres">
      <dgm:prSet presAssocID="{02FFFD28-6F8E-481F-9E73-C3FC05AFD987}" presName="node" presStyleLbl="alignAccFollowNode1" presStyleIdx="0" presStyleCnt="6">
        <dgm:presLayoutVars>
          <dgm:bulletEnabled val="1"/>
        </dgm:presLayoutVars>
      </dgm:prSet>
      <dgm:spPr/>
    </dgm:pt>
    <dgm:pt modelId="{D7C59ED9-A9BB-4072-9B83-9021527C015E}" type="pres">
      <dgm:prSet presAssocID="{A1FBC7C5-9D53-4A18-9AA5-7CEBF5C74DDC}" presName="sibTrans" presStyleCnt="0"/>
      <dgm:spPr/>
    </dgm:pt>
    <dgm:pt modelId="{8942E678-2AAC-4D69-8000-57CE16F8CC74}" type="pres">
      <dgm:prSet presAssocID="{62ACD595-B08C-444F-AB09-74FB21CEACF9}" presName="node" presStyleLbl="alignAccFollowNode1" presStyleIdx="1" presStyleCnt="6">
        <dgm:presLayoutVars>
          <dgm:bulletEnabled val="1"/>
        </dgm:presLayoutVars>
      </dgm:prSet>
      <dgm:spPr/>
    </dgm:pt>
    <dgm:pt modelId="{31879607-96F9-4640-85C1-79B10E483F20}" type="pres">
      <dgm:prSet presAssocID="{423A455F-342B-4DE2-80F5-9EF239DF2B7D}" presName="vSp" presStyleCnt="0"/>
      <dgm:spPr/>
    </dgm:pt>
    <dgm:pt modelId="{D18E24A1-5DF7-4834-BA38-98030EC2321C}" type="pres">
      <dgm:prSet presAssocID="{AD752383-26DB-4EEB-A84C-596F2E530CB3}" presName="horFlow" presStyleCnt="0"/>
      <dgm:spPr/>
    </dgm:pt>
    <dgm:pt modelId="{98C5D5DD-4503-48F4-A63F-102D1777236E}" type="pres">
      <dgm:prSet presAssocID="{AD752383-26DB-4EEB-A84C-596F2E530CB3}" presName="bigChev" presStyleLbl="node1" presStyleIdx="1" presStyleCnt="3"/>
      <dgm:spPr/>
    </dgm:pt>
    <dgm:pt modelId="{856A0DFD-8039-4877-A649-04AE002E454E}" type="pres">
      <dgm:prSet presAssocID="{14C974DB-8420-4C66-8ADB-1E6B6A869EF6}" presName="parTrans" presStyleCnt="0"/>
      <dgm:spPr/>
    </dgm:pt>
    <dgm:pt modelId="{698C8066-315B-41BE-A292-A971370613DB}" type="pres">
      <dgm:prSet presAssocID="{0D146097-CF42-4810-B3D4-E32BB763C598}" presName="node" presStyleLbl="alignAccFollowNode1" presStyleIdx="2" presStyleCnt="6">
        <dgm:presLayoutVars>
          <dgm:bulletEnabled val="1"/>
        </dgm:presLayoutVars>
      </dgm:prSet>
      <dgm:spPr/>
    </dgm:pt>
    <dgm:pt modelId="{4BA124AE-6395-48DF-B627-8F14347A42BF}" type="pres">
      <dgm:prSet presAssocID="{D88AF4D2-34E5-4C9A-B173-C3CC71F5EA7D}" presName="sibTrans" presStyleCnt="0"/>
      <dgm:spPr/>
    </dgm:pt>
    <dgm:pt modelId="{4C6B1C78-79AB-4592-BB4D-C0613FE18E5E}" type="pres">
      <dgm:prSet presAssocID="{21F62785-7777-4D61-842E-7FF7B7FA34B2}" presName="node" presStyleLbl="alignAccFollowNode1" presStyleIdx="3" presStyleCnt="6">
        <dgm:presLayoutVars>
          <dgm:bulletEnabled val="1"/>
        </dgm:presLayoutVars>
      </dgm:prSet>
      <dgm:spPr/>
    </dgm:pt>
    <dgm:pt modelId="{8476D100-D157-4BB7-80D0-DF4A8FE84F82}" type="pres">
      <dgm:prSet presAssocID="{AD752383-26DB-4EEB-A84C-596F2E530CB3}" presName="vSp" presStyleCnt="0"/>
      <dgm:spPr/>
    </dgm:pt>
    <dgm:pt modelId="{C9F417C1-3CB3-4CC9-A7FB-AC742659697D}" type="pres">
      <dgm:prSet presAssocID="{2F9EF19D-5758-40B7-BCD9-5DB34588F94C}" presName="horFlow" presStyleCnt="0"/>
      <dgm:spPr/>
    </dgm:pt>
    <dgm:pt modelId="{A8DBED04-FC97-4060-9830-489F1D3E26F3}" type="pres">
      <dgm:prSet presAssocID="{2F9EF19D-5758-40B7-BCD9-5DB34588F94C}" presName="bigChev" presStyleLbl="node1" presStyleIdx="2" presStyleCnt="3"/>
      <dgm:spPr/>
    </dgm:pt>
    <dgm:pt modelId="{0C8BDC7E-1337-45CA-8FF7-D63260149DBE}" type="pres">
      <dgm:prSet presAssocID="{8707D4B9-0241-4484-8E3F-9B175CFE296A}" presName="parTrans" presStyleCnt="0"/>
      <dgm:spPr/>
    </dgm:pt>
    <dgm:pt modelId="{046D7607-1578-4AA3-8DA9-E7E07CD4EA26}" type="pres">
      <dgm:prSet presAssocID="{DBEDE5B6-E1FF-4078-948C-68928BBB8D33}" presName="node" presStyleLbl="alignAccFollowNode1" presStyleIdx="4" presStyleCnt="6">
        <dgm:presLayoutVars>
          <dgm:bulletEnabled val="1"/>
        </dgm:presLayoutVars>
      </dgm:prSet>
      <dgm:spPr/>
    </dgm:pt>
    <dgm:pt modelId="{7B15DD90-412C-4F2F-B5CB-DA916ADCBB30}" type="pres">
      <dgm:prSet presAssocID="{B4778330-AEA6-4172-8A71-D6E2ADC81812}" presName="sibTrans" presStyleCnt="0"/>
      <dgm:spPr/>
    </dgm:pt>
    <dgm:pt modelId="{AA350040-5788-4862-B430-53214E730FF6}" type="pres">
      <dgm:prSet presAssocID="{5005C8E6-F457-4E73-94EF-E99EF75A781A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17BAF189-1871-4483-8345-72A8DFAC826B}" type="presOf" srcId="{423A455F-342B-4DE2-80F5-9EF239DF2B7D}" destId="{5E7B8D04-43CC-4F08-ACEB-283056AC84A0}" srcOrd="0" destOrd="0" presId="urn:microsoft.com/office/officeart/2005/8/layout/lProcess3"/>
    <dgm:cxn modelId="{8644BD69-615E-4FD1-BC7D-6F65C3A9ACB1}" srcId="{AD752383-26DB-4EEB-A84C-596F2E530CB3}" destId="{21F62785-7777-4D61-842E-7FF7B7FA34B2}" srcOrd="1" destOrd="0" parTransId="{9146E2D4-BAA2-425B-9AE3-34998A099D14}" sibTransId="{F64486BA-A2B5-4414-8D96-3166A712E9A7}"/>
    <dgm:cxn modelId="{AC4C9D90-446B-4636-8B28-E035C7C83799}" type="presOf" srcId="{21F62785-7777-4D61-842E-7FF7B7FA34B2}" destId="{4C6B1C78-79AB-4592-BB4D-C0613FE18E5E}" srcOrd="0" destOrd="0" presId="urn:microsoft.com/office/officeart/2005/8/layout/lProcess3"/>
    <dgm:cxn modelId="{8B6AE754-BA68-4CDD-9631-903E53D7ECF9}" srcId="{423A455F-342B-4DE2-80F5-9EF239DF2B7D}" destId="{02FFFD28-6F8E-481F-9E73-C3FC05AFD987}" srcOrd="0" destOrd="0" parTransId="{07D53E3F-A45E-49AD-BBB0-E506EE4E2A53}" sibTransId="{A1FBC7C5-9D53-4A18-9AA5-7CEBF5C74DDC}"/>
    <dgm:cxn modelId="{ACA5F1B1-B793-49D9-ADED-5B6CCFD1BFAA}" srcId="{16CA1400-9D8E-437D-80E7-EAEEE19437FA}" destId="{2F9EF19D-5758-40B7-BCD9-5DB34588F94C}" srcOrd="2" destOrd="0" parTransId="{B4501936-5F16-4D24-BB56-6A9EA3B29D42}" sibTransId="{2E5D9174-A3AA-436E-B851-CB3C1A7FACEB}"/>
    <dgm:cxn modelId="{F22278F5-54A8-481A-A8A4-BA3D963EFBE0}" type="presOf" srcId="{AD752383-26DB-4EEB-A84C-596F2E530CB3}" destId="{98C5D5DD-4503-48F4-A63F-102D1777236E}" srcOrd="0" destOrd="0" presId="urn:microsoft.com/office/officeart/2005/8/layout/lProcess3"/>
    <dgm:cxn modelId="{58A3B072-8CDF-4A4F-AF68-F9F46D306BE1}" type="presOf" srcId="{62ACD595-B08C-444F-AB09-74FB21CEACF9}" destId="{8942E678-2AAC-4D69-8000-57CE16F8CC74}" srcOrd="0" destOrd="0" presId="urn:microsoft.com/office/officeart/2005/8/layout/lProcess3"/>
    <dgm:cxn modelId="{B4BF7112-6A5D-42B8-844A-77DBC4C6955C}" type="presOf" srcId="{02FFFD28-6F8E-481F-9E73-C3FC05AFD987}" destId="{62053CDA-DA69-43DD-9205-1C593BC3EE2A}" srcOrd="0" destOrd="0" presId="urn:microsoft.com/office/officeart/2005/8/layout/lProcess3"/>
    <dgm:cxn modelId="{D5EBF7CB-AB45-4903-BFE3-8DF315D90967}" srcId="{16CA1400-9D8E-437D-80E7-EAEEE19437FA}" destId="{AD752383-26DB-4EEB-A84C-596F2E530CB3}" srcOrd="1" destOrd="0" parTransId="{62EED030-5596-42F2-9925-83BA755A601C}" sibTransId="{69AC8A37-3467-41B3-A499-D72DA82221FE}"/>
    <dgm:cxn modelId="{F84722C5-8079-4CB1-8FB0-232F7FF3332A}" type="presOf" srcId="{16CA1400-9D8E-437D-80E7-EAEEE19437FA}" destId="{244B2AD4-C624-4D60-825A-902AB9B8B523}" srcOrd="0" destOrd="0" presId="urn:microsoft.com/office/officeart/2005/8/layout/lProcess3"/>
    <dgm:cxn modelId="{3CC6BC2B-0436-40EB-8C19-2C47DE5F85DD}" type="presOf" srcId="{2F9EF19D-5758-40B7-BCD9-5DB34588F94C}" destId="{A8DBED04-FC97-4060-9830-489F1D3E26F3}" srcOrd="0" destOrd="0" presId="urn:microsoft.com/office/officeart/2005/8/layout/lProcess3"/>
    <dgm:cxn modelId="{6232BC25-8300-4DF8-B5ED-8CE7D43AE265}" srcId="{2F9EF19D-5758-40B7-BCD9-5DB34588F94C}" destId="{5005C8E6-F457-4E73-94EF-E99EF75A781A}" srcOrd="1" destOrd="0" parTransId="{8006C8DA-B2D8-4470-97DC-A2B5BB511337}" sibTransId="{89263E43-EAE1-4A81-9E24-F877ACF9BE24}"/>
    <dgm:cxn modelId="{7A03ADD7-19F7-41F6-AB82-8E21957165AA}" type="presOf" srcId="{0D146097-CF42-4810-B3D4-E32BB763C598}" destId="{698C8066-315B-41BE-A292-A971370613DB}" srcOrd="0" destOrd="0" presId="urn:microsoft.com/office/officeart/2005/8/layout/lProcess3"/>
    <dgm:cxn modelId="{A0942B1E-E07B-4DBF-93AD-A4CFC348803F}" srcId="{AD752383-26DB-4EEB-A84C-596F2E530CB3}" destId="{0D146097-CF42-4810-B3D4-E32BB763C598}" srcOrd="0" destOrd="0" parTransId="{14C974DB-8420-4C66-8ADB-1E6B6A869EF6}" sibTransId="{D88AF4D2-34E5-4C9A-B173-C3CC71F5EA7D}"/>
    <dgm:cxn modelId="{BE8B72EF-69B1-4641-9082-4922424AAE1A}" srcId="{16CA1400-9D8E-437D-80E7-EAEEE19437FA}" destId="{423A455F-342B-4DE2-80F5-9EF239DF2B7D}" srcOrd="0" destOrd="0" parTransId="{5B2B424D-73C0-49C6-9C02-9A14A10D02EE}" sibTransId="{972E47B9-BB20-4730-9C02-22C238E01B53}"/>
    <dgm:cxn modelId="{C6B2E4CC-F6FC-4959-8F1E-9B244E7BF56A}" type="presOf" srcId="{DBEDE5B6-E1FF-4078-948C-68928BBB8D33}" destId="{046D7607-1578-4AA3-8DA9-E7E07CD4EA26}" srcOrd="0" destOrd="0" presId="urn:microsoft.com/office/officeart/2005/8/layout/lProcess3"/>
    <dgm:cxn modelId="{E0FAAC0D-5745-4ED0-B115-A5C9333F7F1A}" srcId="{2F9EF19D-5758-40B7-BCD9-5DB34588F94C}" destId="{DBEDE5B6-E1FF-4078-948C-68928BBB8D33}" srcOrd="0" destOrd="0" parTransId="{8707D4B9-0241-4484-8E3F-9B175CFE296A}" sibTransId="{B4778330-AEA6-4172-8A71-D6E2ADC81812}"/>
    <dgm:cxn modelId="{E1215D2E-B963-4B1E-9C42-4ADE3F93DA58}" srcId="{423A455F-342B-4DE2-80F5-9EF239DF2B7D}" destId="{62ACD595-B08C-444F-AB09-74FB21CEACF9}" srcOrd="1" destOrd="0" parTransId="{0B2AFCFC-0529-4CC7-A878-3BF89B1C71D9}" sibTransId="{F0F1CEED-913C-41B3-A1DC-926C90BC8B2D}"/>
    <dgm:cxn modelId="{3FDCAB5E-7A29-4266-91FF-3C2FE275862C}" type="presOf" srcId="{5005C8E6-F457-4E73-94EF-E99EF75A781A}" destId="{AA350040-5788-4862-B430-53214E730FF6}" srcOrd="0" destOrd="0" presId="urn:microsoft.com/office/officeart/2005/8/layout/lProcess3"/>
    <dgm:cxn modelId="{7992BF30-196D-4325-9018-528F7944D991}" type="presParOf" srcId="{244B2AD4-C624-4D60-825A-902AB9B8B523}" destId="{A90CAF1C-51B4-4D72-A037-CF9C8B790DED}" srcOrd="0" destOrd="0" presId="urn:microsoft.com/office/officeart/2005/8/layout/lProcess3"/>
    <dgm:cxn modelId="{4D8E89C8-AE0C-46FB-911A-DEC66332AA6A}" type="presParOf" srcId="{A90CAF1C-51B4-4D72-A037-CF9C8B790DED}" destId="{5E7B8D04-43CC-4F08-ACEB-283056AC84A0}" srcOrd="0" destOrd="0" presId="urn:microsoft.com/office/officeart/2005/8/layout/lProcess3"/>
    <dgm:cxn modelId="{A97BE5A8-DA7A-43B8-A503-CF1373CBBA05}" type="presParOf" srcId="{A90CAF1C-51B4-4D72-A037-CF9C8B790DED}" destId="{3428A298-20E5-44FC-8154-5824C945DE3F}" srcOrd="1" destOrd="0" presId="urn:microsoft.com/office/officeart/2005/8/layout/lProcess3"/>
    <dgm:cxn modelId="{35A103A2-F58E-4B0D-8C69-9FDF6F273907}" type="presParOf" srcId="{A90CAF1C-51B4-4D72-A037-CF9C8B790DED}" destId="{62053CDA-DA69-43DD-9205-1C593BC3EE2A}" srcOrd="2" destOrd="0" presId="urn:microsoft.com/office/officeart/2005/8/layout/lProcess3"/>
    <dgm:cxn modelId="{D718419D-6974-4F4B-BF26-55E7BDDAB6DB}" type="presParOf" srcId="{A90CAF1C-51B4-4D72-A037-CF9C8B790DED}" destId="{D7C59ED9-A9BB-4072-9B83-9021527C015E}" srcOrd="3" destOrd="0" presId="urn:microsoft.com/office/officeart/2005/8/layout/lProcess3"/>
    <dgm:cxn modelId="{43224EE4-35BB-4062-814F-BAEB5CC651CF}" type="presParOf" srcId="{A90CAF1C-51B4-4D72-A037-CF9C8B790DED}" destId="{8942E678-2AAC-4D69-8000-57CE16F8CC74}" srcOrd="4" destOrd="0" presId="urn:microsoft.com/office/officeart/2005/8/layout/lProcess3"/>
    <dgm:cxn modelId="{5DE7B5C1-7A9C-4F07-96B0-81ED0C39862A}" type="presParOf" srcId="{244B2AD4-C624-4D60-825A-902AB9B8B523}" destId="{31879607-96F9-4640-85C1-79B10E483F20}" srcOrd="1" destOrd="0" presId="urn:microsoft.com/office/officeart/2005/8/layout/lProcess3"/>
    <dgm:cxn modelId="{F73EB5DD-2303-414C-91F1-B8500E7829B5}" type="presParOf" srcId="{244B2AD4-C624-4D60-825A-902AB9B8B523}" destId="{D18E24A1-5DF7-4834-BA38-98030EC2321C}" srcOrd="2" destOrd="0" presId="urn:microsoft.com/office/officeart/2005/8/layout/lProcess3"/>
    <dgm:cxn modelId="{C46D6D61-C3BA-444B-BDBF-A079A391F0B0}" type="presParOf" srcId="{D18E24A1-5DF7-4834-BA38-98030EC2321C}" destId="{98C5D5DD-4503-48F4-A63F-102D1777236E}" srcOrd="0" destOrd="0" presId="urn:microsoft.com/office/officeart/2005/8/layout/lProcess3"/>
    <dgm:cxn modelId="{5EE178A9-2A2D-4A0D-92F2-AA068A33555C}" type="presParOf" srcId="{D18E24A1-5DF7-4834-BA38-98030EC2321C}" destId="{856A0DFD-8039-4877-A649-04AE002E454E}" srcOrd="1" destOrd="0" presId="urn:microsoft.com/office/officeart/2005/8/layout/lProcess3"/>
    <dgm:cxn modelId="{0D4A4B15-7D8E-4BE6-B5DC-4FB0E7D9D0A8}" type="presParOf" srcId="{D18E24A1-5DF7-4834-BA38-98030EC2321C}" destId="{698C8066-315B-41BE-A292-A971370613DB}" srcOrd="2" destOrd="0" presId="urn:microsoft.com/office/officeart/2005/8/layout/lProcess3"/>
    <dgm:cxn modelId="{B973BB4F-6733-4053-B483-14975AD075C5}" type="presParOf" srcId="{D18E24A1-5DF7-4834-BA38-98030EC2321C}" destId="{4BA124AE-6395-48DF-B627-8F14347A42BF}" srcOrd="3" destOrd="0" presId="urn:microsoft.com/office/officeart/2005/8/layout/lProcess3"/>
    <dgm:cxn modelId="{0224BE4C-CCE9-4E9E-93B3-DD0EF47AE747}" type="presParOf" srcId="{D18E24A1-5DF7-4834-BA38-98030EC2321C}" destId="{4C6B1C78-79AB-4592-BB4D-C0613FE18E5E}" srcOrd="4" destOrd="0" presId="urn:microsoft.com/office/officeart/2005/8/layout/lProcess3"/>
    <dgm:cxn modelId="{730590B7-B652-4D2B-9F01-1029043AD61D}" type="presParOf" srcId="{244B2AD4-C624-4D60-825A-902AB9B8B523}" destId="{8476D100-D157-4BB7-80D0-DF4A8FE84F82}" srcOrd="3" destOrd="0" presId="urn:microsoft.com/office/officeart/2005/8/layout/lProcess3"/>
    <dgm:cxn modelId="{5E04169E-5B05-4D0F-8929-2FE424516B5B}" type="presParOf" srcId="{244B2AD4-C624-4D60-825A-902AB9B8B523}" destId="{C9F417C1-3CB3-4CC9-A7FB-AC742659697D}" srcOrd="4" destOrd="0" presId="urn:microsoft.com/office/officeart/2005/8/layout/lProcess3"/>
    <dgm:cxn modelId="{59C02DD9-9A4D-455B-B4C2-0B8B6BC508A5}" type="presParOf" srcId="{C9F417C1-3CB3-4CC9-A7FB-AC742659697D}" destId="{A8DBED04-FC97-4060-9830-489F1D3E26F3}" srcOrd="0" destOrd="0" presId="urn:microsoft.com/office/officeart/2005/8/layout/lProcess3"/>
    <dgm:cxn modelId="{B301421F-C267-4FBF-AD0B-F3611E2E0D04}" type="presParOf" srcId="{C9F417C1-3CB3-4CC9-A7FB-AC742659697D}" destId="{0C8BDC7E-1337-45CA-8FF7-D63260149DBE}" srcOrd="1" destOrd="0" presId="urn:microsoft.com/office/officeart/2005/8/layout/lProcess3"/>
    <dgm:cxn modelId="{95EE1020-8A23-418F-9EA3-B64276164490}" type="presParOf" srcId="{C9F417C1-3CB3-4CC9-A7FB-AC742659697D}" destId="{046D7607-1578-4AA3-8DA9-E7E07CD4EA26}" srcOrd="2" destOrd="0" presId="urn:microsoft.com/office/officeart/2005/8/layout/lProcess3"/>
    <dgm:cxn modelId="{306E639A-82A0-4347-924B-0D3490AFB964}" type="presParOf" srcId="{C9F417C1-3CB3-4CC9-A7FB-AC742659697D}" destId="{7B15DD90-412C-4F2F-B5CB-DA916ADCBB30}" srcOrd="3" destOrd="0" presId="urn:microsoft.com/office/officeart/2005/8/layout/lProcess3"/>
    <dgm:cxn modelId="{39DCE81C-D309-4BAB-9CD8-DA335B7A2155}" type="presParOf" srcId="{C9F417C1-3CB3-4CC9-A7FB-AC742659697D}" destId="{AA350040-5788-4862-B430-53214E730FF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B8D04-43CC-4F08-ACEB-283056AC84A0}">
      <dsp:nvSpPr>
        <dsp:cNvPr id="0" name=""/>
        <dsp:cNvSpPr/>
      </dsp:nvSpPr>
      <dsp:spPr>
        <a:xfrm>
          <a:off x="927960" y="2052"/>
          <a:ext cx="3596051" cy="14384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district</a:t>
          </a:r>
          <a:endParaRPr lang="en-US" sz="3300" kern="1200" dirty="0"/>
        </a:p>
      </dsp:txBody>
      <dsp:txXfrm>
        <a:off x="1647170" y="2052"/>
        <a:ext cx="2157631" cy="1438420"/>
      </dsp:txXfrm>
    </dsp:sp>
    <dsp:sp modelId="{62053CDA-DA69-43DD-9205-1C593BC3EE2A}">
      <dsp:nvSpPr>
        <dsp:cNvPr id="0" name=""/>
        <dsp:cNvSpPr/>
      </dsp:nvSpPr>
      <dsp:spPr>
        <a:xfrm>
          <a:off x="4056525" y="124318"/>
          <a:ext cx="2984722" cy="11938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headquarters</a:t>
          </a:r>
          <a:endParaRPr lang="en-US" sz="2500" kern="1200" dirty="0"/>
        </a:p>
      </dsp:txBody>
      <dsp:txXfrm>
        <a:off x="4653470" y="124318"/>
        <a:ext cx="1790833" cy="1193889"/>
      </dsp:txXfrm>
    </dsp:sp>
    <dsp:sp modelId="{8942E678-2AAC-4D69-8000-57CE16F8CC74}">
      <dsp:nvSpPr>
        <dsp:cNvPr id="0" name=""/>
        <dsp:cNvSpPr/>
      </dsp:nvSpPr>
      <dsp:spPr>
        <a:xfrm>
          <a:off x="6623387" y="124318"/>
          <a:ext cx="2984722" cy="11938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landlord</a:t>
          </a:r>
          <a:endParaRPr lang="en-US" sz="2500" kern="1200" dirty="0"/>
        </a:p>
      </dsp:txBody>
      <dsp:txXfrm>
        <a:off x="7220332" y="124318"/>
        <a:ext cx="1790833" cy="1193889"/>
      </dsp:txXfrm>
    </dsp:sp>
    <dsp:sp modelId="{98C5D5DD-4503-48F4-A63F-102D1777236E}">
      <dsp:nvSpPr>
        <dsp:cNvPr id="0" name=""/>
        <dsp:cNvSpPr/>
      </dsp:nvSpPr>
      <dsp:spPr>
        <a:xfrm>
          <a:off x="927960" y="1641852"/>
          <a:ext cx="3596051" cy="14384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municipality</a:t>
          </a:r>
          <a:endParaRPr lang="en-US" sz="3300" kern="1200" dirty="0"/>
        </a:p>
      </dsp:txBody>
      <dsp:txXfrm>
        <a:off x="1647170" y="1641852"/>
        <a:ext cx="2157631" cy="1438420"/>
      </dsp:txXfrm>
    </dsp:sp>
    <dsp:sp modelId="{698C8066-315B-41BE-A292-A971370613DB}">
      <dsp:nvSpPr>
        <dsp:cNvPr id="0" name=""/>
        <dsp:cNvSpPr/>
      </dsp:nvSpPr>
      <dsp:spPr>
        <a:xfrm>
          <a:off x="4056525" y="1764117"/>
          <a:ext cx="2984722" cy="11938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through</a:t>
          </a:r>
          <a:endParaRPr lang="en-US" sz="2500" kern="1200" dirty="0"/>
        </a:p>
      </dsp:txBody>
      <dsp:txXfrm>
        <a:off x="4653470" y="1764117"/>
        <a:ext cx="1790833" cy="1193889"/>
      </dsp:txXfrm>
    </dsp:sp>
    <dsp:sp modelId="{4C6B1C78-79AB-4592-BB4D-C0613FE18E5E}">
      <dsp:nvSpPr>
        <dsp:cNvPr id="0" name=""/>
        <dsp:cNvSpPr/>
      </dsp:nvSpPr>
      <dsp:spPr>
        <a:xfrm>
          <a:off x="6623387" y="1764117"/>
          <a:ext cx="2984722" cy="11938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flows</a:t>
          </a:r>
          <a:endParaRPr lang="en-US" sz="2500" kern="1200" dirty="0"/>
        </a:p>
      </dsp:txBody>
      <dsp:txXfrm>
        <a:off x="7220332" y="1764117"/>
        <a:ext cx="1790833" cy="1193889"/>
      </dsp:txXfrm>
    </dsp:sp>
    <dsp:sp modelId="{A8DBED04-FC97-4060-9830-489F1D3E26F3}">
      <dsp:nvSpPr>
        <dsp:cNvPr id="0" name=""/>
        <dsp:cNvSpPr/>
      </dsp:nvSpPr>
      <dsp:spPr>
        <a:xfrm>
          <a:off x="927960" y="3281651"/>
          <a:ext cx="3596051" cy="14384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known</a:t>
          </a:r>
          <a:endParaRPr lang="en-US" sz="3300" kern="1200" dirty="0"/>
        </a:p>
      </dsp:txBody>
      <dsp:txXfrm>
        <a:off x="1647170" y="3281651"/>
        <a:ext cx="2157631" cy="1438420"/>
      </dsp:txXfrm>
    </dsp:sp>
    <dsp:sp modelId="{046D7607-1578-4AA3-8DA9-E7E07CD4EA26}">
      <dsp:nvSpPr>
        <dsp:cNvPr id="0" name=""/>
        <dsp:cNvSpPr/>
      </dsp:nvSpPr>
      <dsp:spPr>
        <a:xfrm>
          <a:off x="4056525" y="3403917"/>
          <a:ext cx="2984722" cy="11938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area</a:t>
          </a:r>
          <a:endParaRPr lang="en-US" sz="2500" kern="1200" dirty="0"/>
        </a:p>
      </dsp:txBody>
      <dsp:txXfrm>
        <a:off x="4653470" y="3403917"/>
        <a:ext cx="1790833" cy="1193889"/>
      </dsp:txXfrm>
    </dsp:sp>
    <dsp:sp modelId="{AA350040-5788-4862-B430-53214E730FF6}">
      <dsp:nvSpPr>
        <dsp:cNvPr id="0" name=""/>
        <dsp:cNvSpPr/>
      </dsp:nvSpPr>
      <dsp:spPr>
        <a:xfrm>
          <a:off x="6623387" y="3403917"/>
          <a:ext cx="2984722" cy="11938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river</a:t>
          </a:r>
          <a:endParaRPr lang="en-US" sz="2500" kern="1200" dirty="0"/>
        </a:p>
      </dsp:txBody>
      <dsp:txXfrm>
        <a:off x="7220332" y="3403917"/>
        <a:ext cx="1790833" cy="119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2AA41-42D8-4417-A65B-7E13D150A13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7F83F-2BB0-416D-B4EC-1AE03C31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6BEE7-48EE-45F4-BC92-D67628180BE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2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5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9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77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3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4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6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7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8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41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3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6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3E58-A3D3-4542-ABEB-A685F39F1B1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15AC-D4E2-445A-9B12-93281EC1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F5B1-E065-4C59-9B87-BBCBCFDA12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9583-530B-437F-A315-BA8A77423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7482" y="735106"/>
            <a:ext cx="8973671" cy="446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2013" y="688667"/>
            <a:ext cx="8660920" cy="428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8640" y="212173"/>
            <a:ext cx="11955572" cy="424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3256" y="1435967"/>
            <a:ext cx="5603676" cy="223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2459">
            <a:off x="7649414" y="1946787"/>
            <a:ext cx="4073884" cy="1862106"/>
          </a:xfrm>
          <a:prstGeom prst="rect">
            <a:avLst/>
          </a:prstGeom>
          <a:ln>
            <a:noFill/>
          </a:ln>
          <a:effectLst>
            <a:glow rad="127000">
              <a:schemeClr val="accent5"/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191380" y="1906438"/>
            <a:ext cx="374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/>
        </p:blipFill>
        <p:spPr>
          <a:xfrm rot="18604597">
            <a:off x="63892" y="1672315"/>
            <a:ext cx="4835714" cy="2189652"/>
          </a:xfrm>
          <a:prstGeom prst="rect">
            <a:avLst/>
          </a:prstGeom>
          <a:ln>
            <a:noFill/>
          </a:ln>
          <a:effectLst>
            <a:glow rad="127000">
              <a:srgbClr val="7030A0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1031528" y="-914977"/>
            <a:ext cx="8090787" cy="1301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543" y="2831402"/>
            <a:ext cx="4486200" cy="27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17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3" grpId="1"/>
      <p:bldP spid="1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59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832513"/>
            <a:ext cx="10222173" cy="184665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</a:rPr>
              <a:t>SEE WE AGAIN</a:t>
            </a:r>
            <a:br>
              <a:rPr lang="en-US" sz="9600" b="1" i="1" dirty="0">
                <a:solidFill>
                  <a:srgbClr val="FF0000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561" y="3575713"/>
            <a:ext cx="9526138" cy="156966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ED7D31">
                    <a:lumMod val="75000"/>
                  </a:srgbClr>
                </a:solidFill>
              </a:rPr>
              <a:t>GOOD BYE</a:t>
            </a:r>
            <a:endParaRPr lang="en-US" sz="9600" dirty="0">
              <a:solidFill>
                <a:srgbClr val="ED7D3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7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536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060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6584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8108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754" y="1639518"/>
            <a:ext cx="7180730" cy="45550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শিপ্রা সরকার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বান্দুটিয়া সরকারি প্রাথমিক বিদ্যালয়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>
                <a:solidFill>
                  <a:srgbClr val="44546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সদর, মানিকগঞ্জ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-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NikoshBAN" panose="02000000000000000000" pitchFamily="2" charset="0"/>
              </a:rPr>
              <a:t>01720821993</a:t>
            </a:r>
          </a:p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Email –</a:t>
            </a:r>
            <a:r>
              <a:rPr lang="en-US" sz="3200" dirty="0">
                <a:solidFill>
                  <a:srgbClr val="00B0F0"/>
                </a:solidFill>
                <a:cs typeface="NikoshBAN" panose="02000000000000000000" pitchFamily="2" charset="0"/>
              </a:rPr>
              <a:t>sarkarshipra04@gmail.com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t="3790" r="465" b="-131"/>
          <a:stretch/>
        </p:blipFill>
        <p:spPr>
          <a:xfrm>
            <a:off x="358693" y="376517"/>
            <a:ext cx="3854614" cy="5818094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228652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663" y="1241946"/>
            <a:ext cx="99492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</a:rPr>
              <a:t>Lessons  1-2</a:t>
            </a:r>
          </a:p>
          <a:p>
            <a:pPr algn="ctr"/>
            <a:r>
              <a:rPr lang="en-US" sz="9600" dirty="0" smtClean="0">
                <a:solidFill>
                  <a:srgbClr val="002060"/>
                </a:solidFill>
              </a:rPr>
              <a:t>Unit: 10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My home district(My home district- town)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3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162" y="204717"/>
            <a:ext cx="9498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002060"/>
                </a:solidFill>
              </a:rPr>
              <a:t>Learning outcomes</a:t>
            </a:r>
            <a:endParaRPr lang="en-US" sz="72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218" y="1842448"/>
            <a:ext cx="10890913" cy="446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" y="1543758"/>
            <a:ext cx="11477767" cy="52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13" y="668740"/>
            <a:ext cx="8898341" cy="406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72" t="753" r="654" b="-5425"/>
          <a:stretch/>
        </p:blipFill>
        <p:spPr>
          <a:xfrm>
            <a:off x="1419367" y="204716"/>
            <a:ext cx="5863157" cy="5636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093" y="6182436"/>
            <a:ext cx="883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What do you see in this picture?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9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1947" y="204716"/>
            <a:ext cx="8584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/>
                </a:solidFill>
              </a:rPr>
              <a:t>New words</a:t>
            </a:r>
            <a:endParaRPr lang="en-US" sz="96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4990526"/>
              </p:ext>
            </p:extLst>
          </p:nvPr>
        </p:nvGraphicFramePr>
        <p:xfrm>
          <a:off x="1105469" y="1951630"/>
          <a:ext cx="10536071" cy="472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92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518615"/>
            <a:ext cx="9430603" cy="453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62" y="300250"/>
            <a:ext cx="8284190" cy="6332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0" y="664323"/>
            <a:ext cx="3398292" cy="54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3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709684"/>
            <a:ext cx="10713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u="sng" dirty="0" smtClean="0">
                <a:solidFill>
                  <a:srgbClr val="FF0000"/>
                </a:solidFill>
              </a:rPr>
              <a:t>Students will practice following this questions</a:t>
            </a:r>
            <a:endParaRPr 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740" y="2251880"/>
            <a:ext cx="11273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smtClean="0">
                <a:solidFill>
                  <a:srgbClr val="002060"/>
                </a:solidFill>
              </a:rPr>
              <a:t>What’s the name of </a:t>
            </a:r>
            <a:r>
              <a:rPr lang="en-US" sz="4400" dirty="0" err="1" smtClean="0">
                <a:solidFill>
                  <a:srgbClr val="002060"/>
                </a:solidFill>
              </a:rPr>
              <a:t>Mamun’s</a:t>
            </a:r>
            <a:r>
              <a:rPr lang="en-US" sz="4400" dirty="0" smtClean="0">
                <a:solidFill>
                  <a:srgbClr val="002060"/>
                </a:solidFill>
              </a:rPr>
              <a:t> home district?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solidFill>
                  <a:srgbClr val="002060"/>
                </a:solidFill>
              </a:rPr>
              <a:t> How far is it from Dhaka?</a:t>
            </a:r>
          </a:p>
          <a:p>
            <a:pPr marL="342900" indent="-342900">
              <a:buAutoNum type="arabicPeriod"/>
            </a:pPr>
            <a:r>
              <a:rPr lang="en-US" sz="4800" dirty="0" smtClean="0">
                <a:solidFill>
                  <a:srgbClr val="002060"/>
                </a:solidFill>
              </a:rPr>
              <a:t> How did it get its name?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solidFill>
                  <a:srgbClr val="002060"/>
                </a:solidFill>
              </a:rPr>
              <a:t> What is the name of the river in the town?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682388"/>
            <a:ext cx="9826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solidFill>
                  <a:srgbClr val="C00000"/>
                </a:solidFill>
              </a:rPr>
              <a:t>Evaluation</a:t>
            </a:r>
            <a:endParaRPr lang="en-US" sz="8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5027" y="3016155"/>
            <a:ext cx="95534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Students will say about district </a:t>
            </a:r>
            <a:r>
              <a:rPr lang="en-US" sz="6600" dirty="0" err="1" smtClean="0">
                <a:solidFill>
                  <a:srgbClr val="002060"/>
                </a:solidFill>
              </a:rPr>
              <a:t>Kishoregonj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114</Words>
  <Application>Microsoft Office PowerPoint</Application>
  <PresentationFormat>Widescreen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</cp:revision>
  <dcterms:created xsi:type="dcterms:W3CDTF">2019-11-25T04:19:01Z</dcterms:created>
  <dcterms:modified xsi:type="dcterms:W3CDTF">2019-11-25T05:20:44Z</dcterms:modified>
</cp:coreProperties>
</file>