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69" r:id="rId2"/>
    <p:sldId id="275" r:id="rId3"/>
    <p:sldId id="278" r:id="rId4"/>
    <p:sldId id="279" r:id="rId5"/>
    <p:sldId id="277" r:id="rId6"/>
    <p:sldId id="276" r:id="rId7"/>
    <p:sldId id="281" r:id="rId8"/>
    <p:sldId id="274" r:id="rId9"/>
    <p:sldId id="256" r:id="rId10"/>
    <p:sldId id="273" r:id="rId11"/>
    <p:sldId id="272" r:id="rId12"/>
    <p:sldId id="271" r:id="rId13"/>
    <p:sldId id="270" r:id="rId14"/>
    <p:sldId id="268" r:id="rId15"/>
    <p:sldId id="267" r:id="rId16"/>
    <p:sldId id="266" r:id="rId17"/>
    <p:sldId id="265" r:id="rId18"/>
    <p:sldId id="260" r:id="rId19"/>
    <p:sldId id="258" r:id="rId20"/>
    <p:sldId id="25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033F-A068-4506-9819-F3615425A08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CBCA-E8B3-461A-A3DC-EF80C27F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1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BCA-E8B3-461A-A3DC-EF80C27F02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BCA-E8B3-461A-A3DC-EF80C27F02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E92E82-CD34-4CFC-BAC2-95AE89D268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0099B5-8586-4061-9C0E-A684C2983F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02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1443251" y="4758781"/>
            <a:ext cx="556714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7399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রেডিও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ফ্রিকোয়েন্সি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Mouno\Desktop\Radi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28801"/>
            <a:ext cx="3647768" cy="1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" y="38393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মাইক্রোওয়েভ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Mouno\Desktop\Micro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86973"/>
            <a:ext cx="3446207" cy="14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" y="5638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Mouno\Desktop\infra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43172"/>
            <a:ext cx="344620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62156"/>
            <a:ext cx="40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Wireless PAN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40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Wireless LAN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ouno\Desktop\pan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90266"/>
            <a:ext cx="510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uno\Desktop\l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40201"/>
            <a:ext cx="5105400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806" y="1555956"/>
            <a:ext cx="40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Wireless MAN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806" y="4019644"/>
            <a:ext cx="40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Wireless WAN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uno\Desktop\W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486400" cy="30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ouno\Desktop\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581"/>
            <a:ext cx="5410200" cy="28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457200"/>
            <a:ext cx="56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(Wireless PAN)-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727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ইনফ্রারেডের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ফোন,পিডিএ,ল্যাপটপ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প্রোজেক্টরের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দ্ররত্বসীমায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(WPAN)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ouno\Desktop\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3048000"/>
            <a:ext cx="8672052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457200"/>
            <a:ext cx="56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(Wireless LAN)-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727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নিদৃষ্ট্য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স্পাপিত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(WLAN)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রেডিও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এন্টেনা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WLAN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wi-fi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Mouno\Desktop\l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3163529"/>
            <a:ext cx="857864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457200"/>
            <a:ext cx="56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(Wireless MAN)-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727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ডিবাইসের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(WMAN)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(WMAN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i-MAX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Mouno\Desktop\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763001" cy="39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457200"/>
            <a:ext cx="56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(Wireless WAN)-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727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(WWAN)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WLAN ও WMAN)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WWLAN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Mouno\Desktop\W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2895600"/>
            <a:ext cx="86720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457200"/>
            <a:ext cx="77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727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১.টেলিফোন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কন্ট্রোলে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২.ইনফ্রারেড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আলট্রাসনিক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৩.অ্যামেচার ও রেডিও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৪.পেশাগত Marine VHF Radio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৫.Airband ও Radio Navigation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৬.সেলুরার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৭. GPS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চালক,জাহাজর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নাবিক,বিমানের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পাইলটের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৮.স্যাটেলাইটের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টেরিভিশনের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৯.কর্ডলেস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বলা,মোবাইলে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ম্যাসেজ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962" y="1297858"/>
            <a:ext cx="2344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81749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9394" y="1297861"/>
            <a:ext cx="2287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84210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খ.দল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85800" y="3797454"/>
            <a:ext cx="6371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গোলবার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ছয়ঘরিয়া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এ.বি.এস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শালিখা,মাগুরা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4729"/>
            <a:ext cx="2749770" cy="253333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47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04502" y="380296"/>
            <a:ext cx="296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fr-FR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7" y="4234089"/>
            <a:ext cx="920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27" y="1461444"/>
            <a:ext cx="5429545" cy="260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5326" y="518901"/>
            <a:ext cx="207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2249129"/>
            <a:ext cx="3535067" cy="3535680"/>
            <a:chOff x="2804160" y="1485900"/>
            <a:chExt cx="3535680" cy="3535680"/>
          </a:xfrm>
          <a:blipFill>
            <a:blip r:embed="rId2"/>
            <a:tile tx="0" ty="0" sx="100000" sy="100000" flip="none" algn="tl"/>
          </a:blipFill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  <a:grpFill/>
          </p:spPr>
        </p:pic>
        <p:sp>
          <p:nvSpPr>
            <p:cNvPr id="10" name="Rectangle 9"/>
            <p:cNvSpPr/>
            <p:nvPr/>
          </p:nvSpPr>
          <p:spPr>
            <a:xfrm rot="10800000">
              <a:off x="3509667" y="3657600"/>
              <a:ext cx="2124667" cy="110799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Oval 1090"/>
          <p:cNvSpPr>
            <a:spLocks noChangeAspect="1"/>
          </p:cNvSpPr>
          <p:nvPr/>
        </p:nvSpPr>
        <p:spPr>
          <a:xfrm>
            <a:off x="2866606" y="2194758"/>
            <a:ext cx="3656965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3" y="427705"/>
            <a:ext cx="312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uno\Desktop\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8254" y="1325581"/>
            <a:ext cx="473334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uno\Desktop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554" y="4267200"/>
            <a:ext cx="4036446" cy="22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uno\Desktop\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2676" y="4236720"/>
            <a:ext cx="4760844" cy="22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uno\Desktop\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417891"/>
            <a:ext cx="3657600" cy="2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3" y="427705"/>
            <a:ext cx="312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ouno\Desktop\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4264666"/>
            <a:ext cx="4381499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uno\Desktop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uno\Desktop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9582"/>
            <a:ext cx="4419600" cy="25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43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22" y="2628275"/>
            <a:ext cx="8740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8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Wireless Communication 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2015" y="568789"/>
            <a:ext cx="6361998" cy="8302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84" y="2514600"/>
            <a:ext cx="899651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১.ওয়্যারলেস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২.ওয়্যারলেস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কমিউনিখেমনের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কমিউনিকেনের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66727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মাথ্যমের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সংযোগকারী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কন্ট্রোলের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রেডিও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কি:মি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uno\Desktop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19600" cy="28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uno\Desktop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28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66727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১.যেখানে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২.নেটওয়ার্ক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ঝামেলা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৩.যে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৪.মিডিয়া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তুরনায়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৫.এ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নয়েজ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৬ক্যাবলের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ঝামেরা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৭.জিপিএস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গাড়ি,বিমান,জাহাজ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৮.একটি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66727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88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386</Words>
  <Application>Microsoft Office PowerPoint</Application>
  <PresentationFormat>On-screen Show (4:3)</PresentationFormat>
  <Paragraphs>81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Mouno</dc:creator>
  <cp:lastModifiedBy>Mouno</cp:lastModifiedBy>
  <cp:revision>27</cp:revision>
  <dcterms:created xsi:type="dcterms:W3CDTF">2019-11-25T09:24:29Z</dcterms:created>
  <dcterms:modified xsi:type="dcterms:W3CDTF">2019-11-26T07:21:13Z</dcterms:modified>
</cp:coreProperties>
</file>