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7" r:id="rId4"/>
    <p:sldId id="268" r:id="rId5"/>
    <p:sldId id="256" r:id="rId6"/>
    <p:sldId id="259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746A8-BDCD-4EB5-9E00-130D27B7CAA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8511D-3D5E-42A3-B089-713C6D47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0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9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3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0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0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8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7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7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3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5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0FD7F-7EF4-4B74-A7DF-8D421076D0A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7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28" y="110723"/>
            <a:ext cx="3428515" cy="407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25" y="138021"/>
            <a:ext cx="5437336" cy="4092785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248443" y="4895716"/>
            <a:ext cx="51219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3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80" y="318574"/>
            <a:ext cx="11042367" cy="900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9481" y="2057400"/>
            <a:ext cx="5342073" cy="266914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সুজিৎ কুমার বিশ্বাস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ছাতিয়ানতলা মাধ্যমিক বিদ্যালয়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বাঘারপাড়া, যশোর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55" y="2057401"/>
            <a:ext cx="2001860" cy="266914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819F-50EC-4198-86DB-42E0D1B08F26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66328" y="2210937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3526" y="2057400"/>
            <a:ext cx="369467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+8801717-272187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4821" y="3768811"/>
            <a:ext cx="3707027" cy="95548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sujithazrahati87@gmail.com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3941" y="3193576"/>
            <a:ext cx="3718048" cy="5983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6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455429-696E-4797-8C10-4BDF5F20540C}"/>
              </a:ext>
            </a:extLst>
          </p:cNvPr>
          <p:cNvSpPr txBox="1"/>
          <p:nvPr/>
        </p:nvSpPr>
        <p:spPr>
          <a:xfrm>
            <a:off x="2949678" y="486697"/>
            <a:ext cx="6740013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8F356C-762D-4AFD-AE90-F4103F05DE3F}"/>
              </a:ext>
            </a:extLst>
          </p:cNvPr>
          <p:cNvSpPr txBox="1"/>
          <p:nvPr/>
        </p:nvSpPr>
        <p:spPr>
          <a:xfrm>
            <a:off x="1103671" y="2767280"/>
            <a:ext cx="9984658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আয়তলেখ অঙ্কন করতে পারবে</a:t>
            </a:r>
          </a:p>
        </p:txBody>
      </p:sp>
    </p:spTree>
    <p:extLst>
      <p:ext uri="{BB962C8B-B14F-4D97-AF65-F5344CB8AC3E}">
        <p14:creationId xmlns:p14="http://schemas.microsoft.com/office/powerpoint/2010/main" val="236819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EE6E337-9014-4BB0-A51F-680DD28E1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585964"/>
              </p:ext>
            </p:extLst>
          </p:nvPr>
        </p:nvGraphicFramePr>
        <p:xfrm>
          <a:off x="648929" y="569539"/>
          <a:ext cx="10191139" cy="1280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9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3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6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857">
                <a:tc>
                  <a:txBody>
                    <a:bodyPr/>
                    <a:lstStyle/>
                    <a:p>
                      <a:r>
                        <a:rPr lang="bn-BD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সঞ্চয়(টাকায়</a:t>
                      </a:r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57">
                <a:tc>
                  <a:txBody>
                    <a:bodyPr/>
                    <a:lstStyle/>
                    <a:p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01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136731"/>
              </p:ext>
            </p:extLst>
          </p:nvPr>
        </p:nvGraphicFramePr>
        <p:xfrm>
          <a:off x="1581623" y="569539"/>
          <a:ext cx="8128001" cy="93171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857">
                <a:tc>
                  <a:txBody>
                    <a:bodyPr/>
                    <a:lstStyle/>
                    <a:p>
                      <a:r>
                        <a:rPr lang="bn-BD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সঞ্চয়(টাকায়</a:t>
                      </a:r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57"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30631"/>
              </p:ext>
            </p:extLst>
          </p:nvPr>
        </p:nvGraphicFramePr>
        <p:xfrm>
          <a:off x="1663510" y="2248215"/>
          <a:ext cx="8127999" cy="32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সঞ্চয়(টাকায়</a:t>
                      </a:r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অবিচ্ছিন্ন</a:t>
                      </a:r>
                      <a:r>
                        <a:rPr lang="bn-BD" sz="28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শ্রেণিসীমা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৪০.৫-৫০.৫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৫০.৫-৬০.৫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৬০.৫-৭০.৫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৭০.৫-৮০.৫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৮০.৫-৯০.৫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৯১-১০০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৯০.৫-১০০.৫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286" y="289933"/>
            <a:ext cx="8049810" cy="6093887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875964" y="272955"/>
            <a:ext cx="0" cy="61278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61815" y="6059606"/>
            <a:ext cx="697400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903260" y="5868536"/>
            <a:ext cx="641444" cy="172603"/>
          </a:xfrm>
          <a:custGeom>
            <a:avLst/>
            <a:gdLst>
              <a:gd name="connsiteX0" fmla="*/ 0 w 709684"/>
              <a:gd name="connsiteY0" fmla="*/ 192106 h 192106"/>
              <a:gd name="connsiteX1" fmla="*/ 27295 w 709684"/>
              <a:gd name="connsiteY1" fmla="*/ 123867 h 192106"/>
              <a:gd name="connsiteX2" fmla="*/ 40943 w 709684"/>
              <a:gd name="connsiteY2" fmla="*/ 82924 h 192106"/>
              <a:gd name="connsiteX3" fmla="*/ 81887 w 709684"/>
              <a:gd name="connsiteY3" fmla="*/ 55628 h 192106"/>
              <a:gd name="connsiteX4" fmla="*/ 109182 w 709684"/>
              <a:gd name="connsiteY4" fmla="*/ 14685 h 192106"/>
              <a:gd name="connsiteX5" fmla="*/ 163773 w 709684"/>
              <a:gd name="connsiteY5" fmla="*/ 96572 h 192106"/>
              <a:gd name="connsiteX6" fmla="*/ 218364 w 709684"/>
              <a:gd name="connsiteY6" fmla="*/ 178458 h 192106"/>
              <a:gd name="connsiteX7" fmla="*/ 245660 w 709684"/>
              <a:gd name="connsiteY7" fmla="*/ 137515 h 192106"/>
              <a:gd name="connsiteX8" fmla="*/ 300251 w 709684"/>
              <a:gd name="connsiteY8" fmla="*/ 55628 h 192106"/>
              <a:gd name="connsiteX9" fmla="*/ 327546 w 709684"/>
              <a:gd name="connsiteY9" fmla="*/ 96572 h 192106"/>
              <a:gd name="connsiteX10" fmla="*/ 341194 w 709684"/>
              <a:gd name="connsiteY10" fmla="*/ 137515 h 192106"/>
              <a:gd name="connsiteX11" fmla="*/ 382137 w 709684"/>
              <a:gd name="connsiteY11" fmla="*/ 178458 h 192106"/>
              <a:gd name="connsiteX12" fmla="*/ 395785 w 709684"/>
              <a:gd name="connsiteY12" fmla="*/ 41981 h 192106"/>
              <a:gd name="connsiteX13" fmla="*/ 409433 w 709684"/>
              <a:gd name="connsiteY13" fmla="*/ 1037 h 192106"/>
              <a:gd name="connsiteX14" fmla="*/ 464024 w 709684"/>
              <a:gd name="connsiteY14" fmla="*/ 82924 h 192106"/>
              <a:gd name="connsiteX15" fmla="*/ 491319 w 709684"/>
              <a:gd name="connsiteY15" fmla="*/ 164810 h 192106"/>
              <a:gd name="connsiteX16" fmla="*/ 518615 w 709684"/>
              <a:gd name="connsiteY16" fmla="*/ 82924 h 192106"/>
              <a:gd name="connsiteX17" fmla="*/ 559558 w 709684"/>
              <a:gd name="connsiteY17" fmla="*/ 1037 h 192106"/>
              <a:gd name="connsiteX18" fmla="*/ 641445 w 709684"/>
              <a:gd name="connsiteY18" fmla="*/ 69276 h 192106"/>
              <a:gd name="connsiteX19" fmla="*/ 668740 w 709684"/>
              <a:gd name="connsiteY19" fmla="*/ 110219 h 192106"/>
              <a:gd name="connsiteX20" fmla="*/ 709684 w 709684"/>
              <a:gd name="connsiteY20" fmla="*/ 123867 h 192106"/>
              <a:gd name="connsiteX21" fmla="*/ 696036 w 709684"/>
              <a:gd name="connsiteY21" fmla="*/ 178458 h 19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9684" h="192106">
                <a:moveTo>
                  <a:pt x="0" y="192106"/>
                </a:moveTo>
                <a:cubicBezTo>
                  <a:pt x="9098" y="169360"/>
                  <a:pt x="18693" y="146806"/>
                  <a:pt x="27295" y="123867"/>
                </a:cubicBezTo>
                <a:cubicBezTo>
                  <a:pt x="32346" y="110397"/>
                  <a:pt x="31956" y="94157"/>
                  <a:pt x="40943" y="82924"/>
                </a:cubicBezTo>
                <a:cubicBezTo>
                  <a:pt x="51190" y="70116"/>
                  <a:pt x="68239" y="64727"/>
                  <a:pt x="81887" y="55628"/>
                </a:cubicBezTo>
                <a:cubicBezTo>
                  <a:pt x="90985" y="41980"/>
                  <a:pt x="92780" y="14685"/>
                  <a:pt x="109182" y="14685"/>
                </a:cubicBezTo>
                <a:cubicBezTo>
                  <a:pt x="149566" y="14685"/>
                  <a:pt x="152021" y="75418"/>
                  <a:pt x="163773" y="96572"/>
                </a:cubicBezTo>
                <a:cubicBezTo>
                  <a:pt x="179705" y="125249"/>
                  <a:pt x="218364" y="178458"/>
                  <a:pt x="218364" y="178458"/>
                </a:cubicBezTo>
                <a:cubicBezTo>
                  <a:pt x="227463" y="164810"/>
                  <a:pt x="241344" y="153340"/>
                  <a:pt x="245660" y="137515"/>
                </a:cubicBezTo>
                <a:cubicBezTo>
                  <a:pt x="277024" y="22512"/>
                  <a:pt x="221776" y="3313"/>
                  <a:pt x="300251" y="55628"/>
                </a:cubicBezTo>
                <a:cubicBezTo>
                  <a:pt x="309349" y="69276"/>
                  <a:pt x="320211" y="81901"/>
                  <a:pt x="327546" y="96572"/>
                </a:cubicBezTo>
                <a:cubicBezTo>
                  <a:pt x="333980" y="109439"/>
                  <a:pt x="333214" y="125545"/>
                  <a:pt x="341194" y="137515"/>
                </a:cubicBezTo>
                <a:cubicBezTo>
                  <a:pt x="351900" y="153574"/>
                  <a:pt x="368489" y="164810"/>
                  <a:pt x="382137" y="178458"/>
                </a:cubicBezTo>
                <a:cubicBezTo>
                  <a:pt x="386686" y="132966"/>
                  <a:pt x="388833" y="87169"/>
                  <a:pt x="395785" y="41981"/>
                </a:cubicBezTo>
                <a:cubicBezTo>
                  <a:pt x="397973" y="27762"/>
                  <a:pt x="397097" y="-6365"/>
                  <a:pt x="409433" y="1037"/>
                </a:cubicBezTo>
                <a:cubicBezTo>
                  <a:pt x="437563" y="17915"/>
                  <a:pt x="453650" y="51802"/>
                  <a:pt x="464024" y="82924"/>
                </a:cubicBezTo>
                <a:lnTo>
                  <a:pt x="491319" y="164810"/>
                </a:lnTo>
                <a:cubicBezTo>
                  <a:pt x="500418" y="137515"/>
                  <a:pt x="502655" y="106864"/>
                  <a:pt x="518615" y="82924"/>
                </a:cubicBezTo>
                <a:cubicBezTo>
                  <a:pt x="553890" y="30011"/>
                  <a:pt x="540723" y="57542"/>
                  <a:pt x="559558" y="1037"/>
                </a:cubicBezTo>
                <a:cubicBezTo>
                  <a:pt x="599814" y="27875"/>
                  <a:pt x="608608" y="29872"/>
                  <a:pt x="641445" y="69276"/>
                </a:cubicBezTo>
                <a:cubicBezTo>
                  <a:pt x="651946" y="81877"/>
                  <a:pt x="655932" y="99973"/>
                  <a:pt x="668740" y="110219"/>
                </a:cubicBezTo>
                <a:cubicBezTo>
                  <a:pt x="679974" y="119206"/>
                  <a:pt x="696036" y="119318"/>
                  <a:pt x="709684" y="123867"/>
                </a:cubicBezTo>
                <a:cubicBezTo>
                  <a:pt x="694597" y="169126"/>
                  <a:pt x="696036" y="150424"/>
                  <a:pt x="696036" y="17845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2884" y="5213445"/>
            <a:ext cx="423080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৫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43701" y="4605277"/>
            <a:ext cx="64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১০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5463" y="3758273"/>
            <a:ext cx="6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১৫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9111" y="3150105"/>
            <a:ext cx="60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২০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1815" y="2607607"/>
            <a:ext cx="50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২৫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74108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৪০.৫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88257" y="6277970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৫০.৫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20771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৬০.৫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87153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৭০.৫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49069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৮০.৫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754286" y="6196084"/>
            <a:ext cx="461665" cy="92333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৯০.৫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72902" y="6078075"/>
            <a:ext cx="461665" cy="8959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১০০.৫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544704" y="5240741"/>
            <a:ext cx="6687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86149" y="4960961"/>
            <a:ext cx="696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82185" y="4299045"/>
            <a:ext cx="696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550925" y="4708478"/>
            <a:ext cx="6414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06018" y="4974609"/>
            <a:ext cx="70968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929349" y="5378604"/>
            <a:ext cx="6550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17408" y="5213445"/>
            <a:ext cx="0" cy="7663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86149" y="4967785"/>
            <a:ext cx="13648" cy="11102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82185" y="4299045"/>
            <a:ext cx="0" cy="17605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564573" y="4299045"/>
            <a:ext cx="0" cy="17605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33314" y="4694830"/>
            <a:ext cx="0" cy="13326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915701" y="4974609"/>
            <a:ext cx="0" cy="1103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584442" y="5378604"/>
            <a:ext cx="0" cy="6810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194877" y="5829700"/>
            <a:ext cx="518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11940" y="6045956"/>
            <a:ext cx="366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436876" y="409429"/>
            <a:ext cx="288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62940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875964" y="272955"/>
            <a:ext cx="0" cy="61278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61815" y="6059606"/>
            <a:ext cx="697400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903260" y="5868536"/>
            <a:ext cx="641444" cy="172603"/>
          </a:xfrm>
          <a:custGeom>
            <a:avLst/>
            <a:gdLst>
              <a:gd name="connsiteX0" fmla="*/ 0 w 709684"/>
              <a:gd name="connsiteY0" fmla="*/ 192106 h 192106"/>
              <a:gd name="connsiteX1" fmla="*/ 27295 w 709684"/>
              <a:gd name="connsiteY1" fmla="*/ 123867 h 192106"/>
              <a:gd name="connsiteX2" fmla="*/ 40943 w 709684"/>
              <a:gd name="connsiteY2" fmla="*/ 82924 h 192106"/>
              <a:gd name="connsiteX3" fmla="*/ 81887 w 709684"/>
              <a:gd name="connsiteY3" fmla="*/ 55628 h 192106"/>
              <a:gd name="connsiteX4" fmla="*/ 109182 w 709684"/>
              <a:gd name="connsiteY4" fmla="*/ 14685 h 192106"/>
              <a:gd name="connsiteX5" fmla="*/ 163773 w 709684"/>
              <a:gd name="connsiteY5" fmla="*/ 96572 h 192106"/>
              <a:gd name="connsiteX6" fmla="*/ 218364 w 709684"/>
              <a:gd name="connsiteY6" fmla="*/ 178458 h 192106"/>
              <a:gd name="connsiteX7" fmla="*/ 245660 w 709684"/>
              <a:gd name="connsiteY7" fmla="*/ 137515 h 192106"/>
              <a:gd name="connsiteX8" fmla="*/ 300251 w 709684"/>
              <a:gd name="connsiteY8" fmla="*/ 55628 h 192106"/>
              <a:gd name="connsiteX9" fmla="*/ 327546 w 709684"/>
              <a:gd name="connsiteY9" fmla="*/ 96572 h 192106"/>
              <a:gd name="connsiteX10" fmla="*/ 341194 w 709684"/>
              <a:gd name="connsiteY10" fmla="*/ 137515 h 192106"/>
              <a:gd name="connsiteX11" fmla="*/ 382137 w 709684"/>
              <a:gd name="connsiteY11" fmla="*/ 178458 h 192106"/>
              <a:gd name="connsiteX12" fmla="*/ 395785 w 709684"/>
              <a:gd name="connsiteY12" fmla="*/ 41981 h 192106"/>
              <a:gd name="connsiteX13" fmla="*/ 409433 w 709684"/>
              <a:gd name="connsiteY13" fmla="*/ 1037 h 192106"/>
              <a:gd name="connsiteX14" fmla="*/ 464024 w 709684"/>
              <a:gd name="connsiteY14" fmla="*/ 82924 h 192106"/>
              <a:gd name="connsiteX15" fmla="*/ 491319 w 709684"/>
              <a:gd name="connsiteY15" fmla="*/ 164810 h 192106"/>
              <a:gd name="connsiteX16" fmla="*/ 518615 w 709684"/>
              <a:gd name="connsiteY16" fmla="*/ 82924 h 192106"/>
              <a:gd name="connsiteX17" fmla="*/ 559558 w 709684"/>
              <a:gd name="connsiteY17" fmla="*/ 1037 h 192106"/>
              <a:gd name="connsiteX18" fmla="*/ 641445 w 709684"/>
              <a:gd name="connsiteY18" fmla="*/ 69276 h 192106"/>
              <a:gd name="connsiteX19" fmla="*/ 668740 w 709684"/>
              <a:gd name="connsiteY19" fmla="*/ 110219 h 192106"/>
              <a:gd name="connsiteX20" fmla="*/ 709684 w 709684"/>
              <a:gd name="connsiteY20" fmla="*/ 123867 h 192106"/>
              <a:gd name="connsiteX21" fmla="*/ 696036 w 709684"/>
              <a:gd name="connsiteY21" fmla="*/ 178458 h 19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9684" h="192106">
                <a:moveTo>
                  <a:pt x="0" y="192106"/>
                </a:moveTo>
                <a:cubicBezTo>
                  <a:pt x="9098" y="169360"/>
                  <a:pt x="18693" y="146806"/>
                  <a:pt x="27295" y="123867"/>
                </a:cubicBezTo>
                <a:cubicBezTo>
                  <a:pt x="32346" y="110397"/>
                  <a:pt x="31956" y="94157"/>
                  <a:pt x="40943" y="82924"/>
                </a:cubicBezTo>
                <a:cubicBezTo>
                  <a:pt x="51190" y="70116"/>
                  <a:pt x="68239" y="64727"/>
                  <a:pt x="81887" y="55628"/>
                </a:cubicBezTo>
                <a:cubicBezTo>
                  <a:pt x="90985" y="41980"/>
                  <a:pt x="92780" y="14685"/>
                  <a:pt x="109182" y="14685"/>
                </a:cubicBezTo>
                <a:cubicBezTo>
                  <a:pt x="149566" y="14685"/>
                  <a:pt x="152021" y="75418"/>
                  <a:pt x="163773" y="96572"/>
                </a:cubicBezTo>
                <a:cubicBezTo>
                  <a:pt x="179705" y="125249"/>
                  <a:pt x="218364" y="178458"/>
                  <a:pt x="218364" y="178458"/>
                </a:cubicBezTo>
                <a:cubicBezTo>
                  <a:pt x="227463" y="164810"/>
                  <a:pt x="241344" y="153340"/>
                  <a:pt x="245660" y="137515"/>
                </a:cubicBezTo>
                <a:cubicBezTo>
                  <a:pt x="277024" y="22512"/>
                  <a:pt x="221776" y="3313"/>
                  <a:pt x="300251" y="55628"/>
                </a:cubicBezTo>
                <a:cubicBezTo>
                  <a:pt x="309349" y="69276"/>
                  <a:pt x="320211" y="81901"/>
                  <a:pt x="327546" y="96572"/>
                </a:cubicBezTo>
                <a:cubicBezTo>
                  <a:pt x="333980" y="109439"/>
                  <a:pt x="333214" y="125545"/>
                  <a:pt x="341194" y="137515"/>
                </a:cubicBezTo>
                <a:cubicBezTo>
                  <a:pt x="351900" y="153574"/>
                  <a:pt x="368489" y="164810"/>
                  <a:pt x="382137" y="178458"/>
                </a:cubicBezTo>
                <a:cubicBezTo>
                  <a:pt x="386686" y="132966"/>
                  <a:pt x="388833" y="87169"/>
                  <a:pt x="395785" y="41981"/>
                </a:cubicBezTo>
                <a:cubicBezTo>
                  <a:pt x="397973" y="27762"/>
                  <a:pt x="397097" y="-6365"/>
                  <a:pt x="409433" y="1037"/>
                </a:cubicBezTo>
                <a:cubicBezTo>
                  <a:pt x="437563" y="17915"/>
                  <a:pt x="453650" y="51802"/>
                  <a:pt x="464024" y="82924"/>
                </a:cubicBezTo>
                <a:lnTo>
                  <a:pt x="491319" y="164810"/>
                </a:lnTo>
                <a:cubicBezTo>
                  <a:pt x="500418" y="137515"/>
                  <a:pt x="502655" y="106864"/>
                  <a:pt x="518615" y="82924"/>
                </a:cubicBezTo>
                <a:cubicBezTo>
                  <a:pt x="553890" y="30011"/>
                  <a:pt x="540723" y="57542"/>
                  <a:pt x="559558" y="1037"/>
                </a:cubicBezTo>
                <a:cubicBezTo>
                  <a:pt x="599814" y="27875"/>
                  <a:pt x="608608" y="29872"/>
                  <a:pt x="641445" y="69276"/>
                </a:cubicBezTo>
                <a:cubicBezTo>
                  <a:pt x="651946" y="81877"/>
                  <a:pt x="655932" y="99973"/>
                  <a:pt x="668740" y="110219"/>
                </a:cubicBezTo>
                <a:cubicBezTo>
                  <a:pt x="679974" y="119206"/>
                  <a:pt x="696036" y="119318"/>
                  <a:pt x="709684" y="123867"/>
                </a:cubicBezTo>
                <a:cubicBezTo>
                  <a:pt x="694597" y="169126"/>
                  <a:pt x="696036" y="150424"/>
                  <a:pt x="696036" y="17845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2884" y="5213445"/>
            <a:ext cx="423080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৫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43701" y="4605277"/>
            <a:ext cx="64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১০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5463" y="3758273"/>
            <a:ext cx="6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১৫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9111" y="3150105"/>
            <a:ext cx="60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২০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1815" y="2607607"/>
            <a:ext cx="50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২৫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74108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৪০.৫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88257" y="6277970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৫০.৫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20771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৬০.৫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87153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৭০.৫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49069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৮০.৫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754286" y="6196084"/>
            <a:ext cx="461665" cy="92333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৯০.৫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72902" y="6078075"/>
            <a:ext cx="461665" cy="8959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১০০.৫</a:t>
            </a:r>
            <a:endParaRPr lang="en-US" dirty="0"/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17408" y="5240741"/>
            <a:ext cx="6960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86149" y="4960961"/>
            <a:ext cx="696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82185" y="4299045"/>
            <a:ext cx="696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550925" y="4708478"/>
            <a:ext cx="6414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06018" y="4974609"/>
            <a:ext cx="70968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929349" y="5378604"/>
            <a:ext cx="6550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17408" y="5213445"/>
            <a:ext cx="0" cy="7663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86149" y="4967785"/>
            <a:ext cx="13648" cy="11102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82185" y="4299045"/>
            <a:ext cx="0" cy="17605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564573" y="4299045"/>
            <a:ext cx="0" cy="17605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33314" y="4694830"/>
            <a:ext cx="0" cy="13326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915701" y="4974609"/>
            <a:ext cx="0" cy="1103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584442" y="5378604"/>
            <a:ext cx="0" cy="6810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194877" y="5829700"/>
            <a:ext cx="518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11940" y="6045956"/>
            <a:ext cx="366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436876" y="409429"/>
            <a:ext cx="288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90584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FC377D-795D-4DF2-9300-4424910AA714}"/>
              </a:ext>
            </a:extLst>
          </p:cNvPr>
          <p:cNvSpPr txBox="1"/>
          <p:nvPr/>
        </p:nvSpPr>
        <p:spPr>
          <a:xfrm>
            <a:off x="5334000" y="519546"/>
            <a:ext cx="1524000" cy="58189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bn-BD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3ADAD4-1980-469F-A4D4-49741A9E7ED9}"/>
              </a:ext>
            </a:extLst>
          </p:cNvPr>
          <p:cNvSpPr txBox="1"/>
          <p:nvPr/>
        </p:nvSpPr>
        <p:spPr>
          <a:xfrm>
            <a:off x="1080654" y="2767280"/>
            <a:ext cx="10030691" cy="132343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40587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130</Words>
  <Application>Microsoft Office PowerPoint</Application>
  <PresentationFormat>Widescreen</PresentationFormat>
  <Paragraphs>94</Paragraphs>
  <Slides>8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Biswas</dc:creator>
  <cp:lastModifiedBy>Sujit Biswas</cp:lastModifiedBy>
  <cp:revision>13</cp:revision>
  <dcterms:created xsi:type="dcterms:W3CDTF">2018-05-08T03:38:42Z</dcterms:created>
  <dcterms:modified xsi:type="dcterms:W3CDTF">2019-11-16T06:14:59Z</dcterms:modified>
</cp:coreProperties>
</file>