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72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68" r:id="rId17"/>
    <p:sldId id="270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AA56-8598-42D2-993D-869ABF6E0C91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BD00B-65CB-4D5D-9080-1E7AD54B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879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AA56-8598-42D2-993D-869ABF6E0C91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BD00B-65CB-4D5D-9080-1E7AD54B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47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AA56-8598-42D2-993D-869ABF6E0C91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BD00B-65CB-4D5D-9080-1E7AD54B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332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AA56-8598-42D2-993D-869ABF6E0C91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BD00B-65CB-4D5D-9080-1E7AD54B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09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AA56-8598-42D2-993D-869ABF6E0C91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BD00B-65CB-4D5D-9080-1E7AD54B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344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AA56-8598-42D2-993D-869ABF6E0C91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BD00B-65CB-4D5D-9080-1E7AD54B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10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AA56-8598-42D2-993D-869ABF6E0C91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BD00B-65CB-4D5D-9080-1E7AD54B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89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AA56-8598-42D2-993D-869ABF6E0C91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BD00B-65CB-4D5D-9080-1E7AD54B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16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AA56-8598-42D2-993D-869ABF6E0C91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BD00B-65CB-4D5D-9080-1E7AD54B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AA56-8598-42D2-993D-869ABF6E0C91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BD00B-65CB-4D5D-9080-1E7AD54B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923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AA56-8598-42D2-993D-869ABF6E0C91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BD00B-65CB-4D5D-9080-1E7AD54B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44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7AA56-8598-42D2-993D-869ABF6E0C91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BD00B-65CB-4D5D-9080-1E7AD54B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659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1308" y="303379"/>
            <a:ext cx="7994073" cy="92333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308" y="1493174"/>
            <a:ext cx="8382000" cy="47310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112960"/>
            <a:ext cx="1635702" cy="11137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345" y="225921"/>
            <a:ext cx="1579419" cy="100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17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68" y="1828800"/>
            <a:ext cx="4672445" cy="29925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073" y="1828800"/>
            <a:ext cx="4641272" cy="29925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867891" y="526474"/>
            <a:ext cx="6525491" cy="7620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36302" y="5167746"/>
            <a:ext cx="106093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ফোন ও গাড়ীতে জিপিএস এর ব্যবহার করা হচ্ছে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।জিপিএস এর পূর্ণরুপ হচ্ছে- 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Global Positioning System.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54146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2963" y="387927"/>
            <a:ext cx="3976254" cy="1015663"/>
          </a:xfrm>
          <a:prstGeom prst="rect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162" y="1648691"/>
            <a:ext cx="5347855" cy="3422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937162" y="5315865"/>
            <a:ext cx="5347855" cy="769441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জিপিএস এর পূর্ণরুপ লিখ।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6498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87" y="1185118"/>
            <a:ext cx="4795404" cy="37164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019" y="1185118"/>
            <a:ext cx="5533157" cy="37164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4107427" y="251753"/>
            <a:ext cx="4113627" cy="707886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 কী দেখতে পাচ্ছ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5455" y="5306291"/>
            <a:ext cx="807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 মাধ্যমে ই-মেইল পাঠানো হচ্ছে।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874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8" y="1177636"/>
            <a:ext cx="5944480" cy="34082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091" y="1177636"/>
            <a:ext cx="5084618" cy="34082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477490" y="277091"/>
            <a:ext cx="5832765" cy="70788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তে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দেখতে পাচ্ছ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5636" y="5029200"/>
            <a:ext cx="11152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 মাধ্যমে ভিডিও কনফারেন্সিং ও ইউটিউব এর ব্যবহার করা হচ্ছে।ব্যান্ডউইডথ বেড়ে যাওয়ায় যার সাথে কথা বলছি তাকে দেখাও যায়।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545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057" y="1159885"/>
            <a:ext cx="3381375" cy="20543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628" b="19173"/>
          <a:stretch/>
        </p:blipFill>
        <p:spPr>
          <a:xfrm>
            <a:off x="5060805" y="1159886"/>
            <a:ext cx="5510214" cy="4118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71" y="3663661"/>
            <a:ext cx="3283961" cy="16149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477490" y="277091"/>
            <a:ext cx="5888183" cy="70788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তে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দেখতে পাচ্ছ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8762" y="5727988"/>
            <a:ext cx="10917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 মাধ্যমে ঘরে বসে প্রায় সব বইই ই-বুক আকারে পড়া যায়।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831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71" y="1383723"/>
            <a:ext cx="5702011" cy="3314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469" y="1383723"/>
            <a:ext cx="5081476" cy="3314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477490" y="277091"/>
            <a:ext cx="5666510" cy="70788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তে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দেখতে পাচ্ছ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255" y="5167745"/>
            <a:ext cx="11790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দৈনন্দিন জীবনে ইন্টারনেটের মাধ্যমে ব্যবহার হয় সামাজিক যোগাযোগের বিভিন্ন সাইট।সেখানে একজন আরেকজনের সাথে ভাব বিনিময়,ছবি-ভিডিও বিনিময় করে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754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78035" y="415636"/>
            <a:ext cx="2923310" cy="923330"/>
          </a:xfrm>
          <a:prstGeom prst="rect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071" y="1554739"/>
            <a:ext cx="4835237" cy="27540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84909" y="4524536"/>
            <a:ext cx="11346873" cy="1323439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একজন ইন্টারনেট ব্যবহারকারীর দিনলিপি তোমাদের মতামতের আলোকে লিখ।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1791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2 1"/>
          <p:cNvSpPr/>
          <p:nvPr/>
        </p:nvSpPr>
        <p:spPr>
          <a:xfrm>
            <a:off x="4010890" y="166255"/>
            <a:ext cx="3851564" cy="1260763"/>
          </a:xfrm>
          <a:prstGeom prst="irregularSeal2">
            <a:avLst/>
          </a:prstGeom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9491" y="1427018"/>
            <a:ext cx="1061258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 খবরের কাগজকে কি বলা হয়?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ই-মেইল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অনলাইন পত্রিকা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ই-পত্রিকা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এসি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ই-বুক কিসের অবদান?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ইলেকট্রনিক্স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ওয়াইম্যাক্স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ই-মেইল</a:t>
            </a:r>
          </a:p>
          <a:p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9491" y="2126671"/>
            <a:ext cx="166254" cy="415637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595745" y="2092036"/>
            <a:ext cx="360219" cy="429491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29491" y="4415959"/>
            <a:ext cx="166254" cy="277091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95745" y="4388250"/>
            <a:ext cx="360219" cy="30480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4238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2 1"/>
          <p:cNvSpPr/>
          <p:nvPr/>
        </p:nvSpPr>
        <p:spPr>
          <a:xfrm>
            <a:off x="3131127" y="484909"/>
            <a:ext cx="5001491" cy="1413164"/>
          </a:xfrm>
          <a:prstGeom prst="irregularSeal2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4619" y="4627419"/>
            <a:ext cx="9587346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দৈনন্দিন সমস্যা সমাধানে ইন্টারনেটের ভূমিকা ব্যাখ্যা কর।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4003963" y="2244437"/>
            <a:ext cx="3394363" cy="2008908"/>
          </a:xfrm>
          <a:prstGeom prst="actionButtonHom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70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>
            <a:off x="3782290" y="221673"/>
            <a:ext cx="4572001" cy="1870364"/>
          </a:xfrm>
          <a:prstGeom prst="wedgeEllipseCallout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9" y="2552267"/>
            <a:ext cx="7841673" cy="36822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032533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2859" y="161902"/>
            <a:ext cx="2621086" cy="101566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088" y="3768143"/>
            <a:ext cx="6792686" cy="212365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শামীমা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পুলিশ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লাইনস্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‌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বিদ্যালয়,টাংগাইল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মেইলঃ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shamimaict21@gmail.com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0" y="3764477"/>
            <a:ext cx="4281053" cy="255454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শ্রেণি-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৮ম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অধ্যায়-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পাঠ- ৪৪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সময়- ৫০ 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r="19758"/>
          <a:stretch/>
        </p:blipFill>
        <p:spPr>
          <a:xfrm>
            <a:off x="1065214" y="804320"/>
            <a:ext cx="2551217" cy="257694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669733"/>
            <a:ext cx="2164773" cy="27115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223807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46" y="1661678"/>
            <a:ext cx="4932218" cy="36169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459" y="1661679"/>
            <a:ext cx="5123104" cy="36169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867891" y="526474"/>
            <a:ext cx="6525491" cy="7620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562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8" y="1718827"/>
            <a:ext cx="5334000" cy="379528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891" y="1718827"/>
            <a:ext cx="4530436" cy="379528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1158590" y="514988"/>
            <a:ext cx="9680855" cy="769441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 আইকন বা ভাসমান চিহ্ন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26502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27" y="401782"/>
            <a:ext cx="10903528" cy="55672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57055" y="1717964"/>
            <a:ext cx="703810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পাঠ---</a:t>
            </a:r>
          </a:p>
          <a:p>
            <a:endParaRPr lang="bn-IN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দৈনন্দিন জীবনে ইন্টারনেটের ব্যবহার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1023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5" y="1340385"/>
            <a:ext cx="4538098" cy="34117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170" y="1340384"/>
            <a:ext cx="5018375" cy="34117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779260" y="318655"/>
            <a:ext cx="3882304" cy="70788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 কী করা হচ্ছে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818" y="5347855"/>
            <a:ext cx="11360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কাগজের পত্রিকা পড়ছে 				ইন্টারনেটের মাধ্যমে পত্রিকা পড়া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8428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6109" y="1246909"/>
            <a:ext cx="6068291" cy="769441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শিক্ষার্থীরা---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6691" y="3685309"/>
            <a:ext cx="9684327" cy="707886"/>
          </a:xfrm>
          <a:prstGeom prst="rect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দৈনন্দিন জীবনে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 গুরুত্ব মূল্যায়ন করতে পারবে।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687231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53" y="1260764"/>
            <a:ext cx="4778520" cy="33315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260764"/>
            <a:ext cx="5056909" cy="33315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588327" y="263236"/>
            <a:ext cx="4100946" cy="70788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 কী দেখতে পাচ্ছ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6136" y="4881990"/>
            <a:ext cx="2146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টেলিভিশন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0254" y="5098473"/>
            <a:ext cx="6137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স্মার্ট টেলিভিশন ইন্টারনেটের মাধ্যমেও চালানো যায়।</a:t>
            </a:r>
          </a:p>
        </p:txBody>
      </p:sp>
    </p:spTree>
    <p:extLst>
      <p:ext uri="{BB962C8B-B14F-4D97-AF65-F5344CB8AC3E}">
        <p14:creationId xmlns:p14="http://schemas.microsoft.com/office/powerpoint/2010/main" val="30565584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46" y="1300163"/>
            <a:ext cx="4094018" cy="3343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910" y="1300161"/>
            <a:ext cx="3073545" cy="3343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219" y="1300160"/>
            <a:ext cx="3018128" cy="3343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024299" y="251751"/>
            <a:ext cx="4509568" cy="769441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এখানে কী দেখতে পাচ্ছ 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3999" y="5029200"/>
            <a:ext cx="2078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রেডিও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69910" y="5029200"/>
            <a:ext cx="6703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 মাধ্যমে রেডিও শোনা যায়।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0675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271</Words>
  <Application>Microsoft Office PowerPoint</Application>
  <PresentationFormat>Widescreen</PresentationFormat>
  <Paragraphs>55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PLAHST-1</dc:creator>
  <cp:lastModifiedBy>PLAHST-1</cp:lastModifiedBy>
  <cp:revision>97</cp:revision>
  <dcterms:created xsi:type="dcterms:W3CDTF">2019-09-22T15:26:17Z</dcterms:created>
  <dcterms:modified xsi:type="dcterms:W3CDTF">2019-09-23T19:43:13Z</dcterms:modified>
</cp:coreProperties>
</file>