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9" r:id="rId3"/>
    <p:sldId id="273" r:id="rId4"/>
    <p:sldId id="257" r:id="rId5"/>
    <p:sldId id="260" r:id="rId6"/>
    <p:sldId id="262" r:id="rId7"/>
    <p:sldId id="263" r:id="rId8"/>
    <p:sldId id="269" r:id="rId9"/>
    <p:sldId id="261" r:id="rId10"/>
    <p:sldId id="266" r:id="rId11"/>
    <p:sldId id="270" r:id="rId12"/>
    <p:sldId id="258" r:id="rId13"/>
    <p:sldId id="268" r:id="rId14"/>
    <p:sldId id="265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1" d="100"/>
          <a:sy n="41" d="100"/>
        </p:scale>
        <p:origin x="-1356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5B8374-8705-40D7-A34C-D2A8E38B5E8F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1C521C-FE16-4E1A-A849-DED4A17B22F7}" type="pres">
      <dgm:prSet presAssocID="{045B8374-8705-40D7-A34C-D2A8E38B5E8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0D7AD215-6C50-4104-932A-8FD8356FF512}" type="presOf" srcId="{045B8374-8705-40D7-A34C-D2A8E38B5E8F}" destId="{DC1C521C-FE16-4E1A-A849-DED4A17B22F7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594B12-C246-45D1-A2FE-27D77836C0A2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6C0EA5-E3EF-4A9B-8D60-A7C7EEF67F04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B3F94B8F-0BF8-43ED-B02C-3C390D4014D3}" type="parTrans" cxnId="{3600518D-BE64-4A14-9C8D-4710E1785E5D}">
      <dgm:prSet/>
      <dgm:spPr/>
      <dgm:t>
        <a:bodyPr/>
        <a:lstStyle/>
        <a:p>
          <a:endParaRPr lang="en-US"/>
        </a:p>
      </dgm:t>
    </dgm:pt>
    <dgm:pt modelId="{84A95E7B-D455-4E09-AB4A-B4EDC6CB14E2}" type="sibTrans" cxnId="{3600518D-BE64-4A14-9C8D-4710E1785E5D}">
      <dgm:prSet/>
      <dgm:spPr/>
      <dgm:t>
        <a:bodyPr/>
        <a:lstStyle/>
        <a:p>
          <a:endParaRPr lang="en-US"/>
        </a:p>
      </dgm:t>
    </dgm:pt>
    <dgm:pt modelId="{6CA76418-384C-43D4-95EB-06637F709F9F}">
      <dgm:prSet phldrT="[Text]"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 sz="2400" dirty="0" smtClean="0">
            <a:latin typeface="NikoshBAN" pitchFamily="2" charset="0"/>
            <a:cs typeface="NikoshBAN" pitchFamily="2" charset="0"/>
          </a:endParaRPr>
        </a:p>
        <a:p>
          <a:endParaRPr lang="en-US" sz="2400" dirty="0" smtClean="0">
            <a:solidFill>
              <a:schemeClr val="tx1">
                <a:lumMod val="95000"/>
                <a:lumOff val="5000"/>
              </a:schemeClr>
            </a:solidFill>
            <a:latin typeface="NikoshBAN" pitchFamily="2" charset="0"/>
            <a:cs typeface="NikoshBAN" pitchFamily="2" charset="0"/>
          </a:endParaRPr>
        </a:p>
        <a:p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       </a:t>
          </a:r>
          <a:endParaRPr lang="en-US" sz="2400" dirty="0">
            <a:solidFill>
              <a:schemeClr val="tx1">
                <a:lumMod val="95000"/>
                <a:lumOff val="5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310567D8-F356-4610-BA43-F71EFC2711F8}" type="parTrans" cxnId="{56CA7D38-BE7B-4C0C-B3D9-DA080967A9EB}">
      <dgm:prSet/>
      <dgm:spPr/>
      <dgm:t>
        <a:bodyPr/>
        <a:lstStyle/>
        <a:p>
          <a:endParaRPr lang="en-US"/>
        </a:p>
      </dgm:t>
    </dgm:pt>
    <dgm:pt modelId="{3C04D843-5F66-4795-971F-9335FC4EBAE9}" type="sibTrans" cxnId="{56CA7D38-BE7B-4C0C-B3D9-DA080967A9EB}">
      <dgm:prSet/>
      <dgm:spPr/>
      <dgm:t>
        <a:bodyPr/>
        <a:lstStyle/>
        <a:p>
          <a:endParaRPr lang="en-US"/>
        </a:p>
      </dgm:t>
    </dgm:pt>
    <dgm:pt modelId="{95123B63-89FC-41E4-A8BE-D1BB43C7D5C7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US" dirty="0" smtClean="0"/>
            <a:t>    </a:t>
          </a:r>
          <a:endParaRPr lang="en-US" dirty="0"/>
        </a:p>
      </dgm:t>
    </dgm:pt>
    <dgm:pt modelId="{DF80315C-1195-49B3-A9A9-0454C48C6177}" type="parTrans" cxnId="{6C940461-6636-4DF6-ADF9-7E7C9AA9F4A9}">
      <dgm:prSet/>
      <dgm:spPr/>
      <dgm:t>
        <a:bodyPr/>
        <a:lstStyle/>
        <a:p>
          <a:endParaRPr lang="en-US"/>
        </a:p>
      </dgm:t>
    </dgm:pt>
    <dgm:pt modelId="{3B6A4033-24FF-414D-B254-A0602CE88F29}" type="sibTrans" cxnId="{6C940461-6636-4DF6-ADF9-7E7C9AA9F4A9}">
      <dgm:prSet/>
      <dgm:spPr/>
      <dgm:t>
        <a:bodyPr/>
        <a:lstStyle/>
        <a:p>
          <a:endParaRPr lang="en-US"/>
        </a:p>
      </dgm:t>
    </dgm:pt>
    <dgm:pt modelId="{35E17CC4-FB18-42B3-9EB0-0B33836A2EF3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২৭ </a:t>
          </a:r>
          <a:r>
            <a:rPr lang="en-US" sz="3600" b="1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ডিসেম্বর</a:t>
          </a:r>
          <a:r>
            <a: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 ১৯৩৫</a:t>
          </a:r>
        </a:p>
      </dgm:t>
    </dgm:pt>
    <dgm:pt modelId="{50A35940-36CD-4DE5-813A-6941B7812322}" type="parTrans" cxnId="{E55C86A3-2B3A-4137-974F-CAEFF8A836F5}">
      <dgm:prSet/>
      <dgm:spPr/>
      <dgm:t>
        <a:bodyPr/>
        <a:lstStyle/>
        <a:p>
          <a:endParaRPr lang="en-US"/>
        </a:p>
      </dgm:t>
    </dgm:pt>
    <dgm:pt modelId="{0E178589-5440-4A53-9102-15F69E5F3FE2}" type="sibTrans" cxnId="{E55C86A3-2B3A-4137-974F-CAEFF8A836F5}">
      <dgm:prSet/>
      <dgm:spPr/>
      <dgm:t>
        <a:bodyPr/>
        <a:lstStyle/>
        <a:p>
          <a:endParaRPr lang="en-US"/>
        </a:p>
      </dgm:t>
    </dgm:pt>
    <dgm:pt modelId="{6BB312A0-6C79-4312-BB2F-65C6FC99092D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3200" b="1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ডা</a:t>
          </a:r>
          <a:r>
            <a:rPr lang="en-US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সৈয়দ</a:t>
          </a:r>
          <a:r>
            <a:rPr lang="en-US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সিদ্দিক</a:t>
          </a:r>
          <a:r>
            <a:rPr lang="en-US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হুসাইন</a:t>
          </a:r>
          <a:r>
            <a:rPr lang="en-US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  ও </a:t>
          </a:r>
          <a:r>
            <a:rPr lang="en-US" sz="3200" b="1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সৈয়দা</a:t>
          </a:r>
          <a:r>
            <a:rPr lang="en-US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হালিমা</a:t>
          </a:r>
          <a:r>
            <a:rPr lang="en-US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খাতুন</a:t>
          </a:r>
          <a:endParaRPr lang="en-US" sz="3200" b="1" dirty="0">
            <a:solidFill>
              <a:schemeClr val="tx1">
                <a:lumMod val="95000"/>
                <a:lumOff val="5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ADE8A3D2-020F-4EBD-94B6-9F909B7F953E}" type="parTrans" cxnId="{B264D2A9-F47F-44AA-8483-ACB4A8087FD6}">
      <dgm:prSet/>
      <dgm:spPr/>
      <dgm:t>
        <a:bodyPr/>
        <a:lstStyle/>
        <a:p>
          <a:endParaRPr lang="en-US"/>
        </a:p>
      </dgm:t>
    </dgm:pt>
    <dgm:pt modelId="{A9C2ADD6-EC81-44F9-98B2-3F0B7CDE9A0C}" type="sibTrans" cxnId="{B264D2A9-F47F-44AA-8483-ACB4A8087FD6}">
      <dgm:prSet/>
      <dgm:spPr/>
      <dgm:t>
        <a:bodyPr/>
        <a:lstStyle/>
        <a:p>
          <a:endParaRPr lang="en-US"/>
        </a:p>
      </dgm:t>
    </dgm:pt>
    <dgm:pt modelId="{EEDC314D-E6E8-4D51-AB65-D9C8193CBFF0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3200" b="1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রক্তগোলাপ</a:t>
          </a:r>
          <a:r>
            <a:rPr lang="en-US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, </a:t>
          </a:r>
          <a:r>
            <a:rPr lang="en-US" sz="3200" b="1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আনন্দের</a:t>
          </a:r>
          <a:r>
            <a:rPr lang="en-US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মৃত্যু</a:t>
          </a:r>
          <a:endParaRPr lang="en-US" sz="3200" b="1" dirty="0">
            <a:solidFill>
              <a:schemeClr val="tx1">
                <a:lumMod val="95000"/>
                <a:lumOff val="5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5073B914-125C-4721-9ED4-DD4E7D59FF74}" type="parTrans" cxnId="{B7CFF378-979B-4EE2-92F5-E8ECD9E6F09A}">
      <dgm:prSet/>
      <dgm:spPr/>
      <dgm:t>
        <a:bodyPr/>
        <a:lstStyle/>
        <a:p>
          <a:endParaRPr lang="en-US"/>
        </a:p>
      </dgm:t>
    </dgm:pt>
    <dgm:pt modelId="{279581EF-B187-48F0-BAB2-26A6C31FB26B}" type="sibTrans" cxnId="{B7CFF378-979B-4EE2-92F5-E8ECD9E6F09A}">
      <dgm:prSet/>
      <dgm:spPr/>
      <dgm:t>
        <a:bodyPr/>
        <a:lstStyle/>
        <a:p>
          <a:endParaRPr lang="en-US"/>
        </a:p>
      </dgm:t>
    </dgm:pt>
    <dgm:pt modelId="{E643C5BE-3BE6-4F99-9168-E9C175E309C7}" type="pres">
      <dgm:prSet presAssocID="{23594B12-C246-45D1-A2FE-27D77836C0A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101F89-6215-4215-A47D-5EAC3A248FC9}" type="pres">
      <dgm:prSet presAssocID="{D96C0EA5-E3EF-4A9B-8D60-A7C7EEF67F04}" presName="centerShape" presStyleLbl="node0" presStyleIdx="0" presStyleCnt="1" custScaleX="155214" custScaleY="183274" custLinFactNeighborX="-4434" custLinFactNeighborY="7259"/>
      <dgm:spPr/>
      <dgm:t>
        <a:bodyPr/>
        <a:lstStyle/>
        <a:p>
          <a:endParaRPr lang="en-US"/>
        </a:p>
      </dgm:t>
    </dgm:pt>
    <dgm:pt modelId="{0358C1AF-C30D-4AC3-B0C8-4A0BCDC01F49}" type="pres">
      <dgm:prSet presAssocID="{50A35940-36CD-4DE5-813A-6941B7812322}" presName="parTrans" presStyleLbl="sibTrans2D1" presStyleIdx="0" presStyleCnt="5"/>
      <dgm:spPr/>
      <dgm:t>
        <a:bodyPr/>
        <a:lstStyle/>
        <a:p>
          <a:endParaRPr lang="en-US"/>
        </a:p>
      </dgm:t>
    </dgm:pt>
    <dgm:pt modelId="{26B013C4-7CB1-4A37-845A-D97F28C9CA40}" type="pres">
      <dgm:prSet presAssocID="{50A35940-36CD-4DE5-813A-6941B7812322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5EDBC19-EC03-47F9-94ED-DE8615B4C9B5}" type="pres">
      <dgm:prSet presAssocID="{35E17CC4-FB18-42B3-9EB0-0B33836A2EF3}" presName="node" presStyleLbl="node1" presStyleIdx="0" presStyleCnt="5" custRadScaleRad="102556" custRadScaleInc="-205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2DE06A-DC2F-478A-BEC9-D9C77D5D2453}" type="pres">
      <dgm:prSet presAssocID="{ADE8A3D2-020F-4EBD-94B6-9F909B7F953E}" presName="parTrans" presStyleLbl="sibTrans2D1" presStyleIdx="1" presStyleCnt="5"/>
      <dgm:spPr/>
      <dgm:t>
        <a:bodyPr/>
        <a:lstStyle/>
        <a:p>
          <a:endParaRPr lang="en-US"/>
        </a:p>
      </dgm:t>
    </dgm:pt>
    <dgm:pt modelId="{3E5A5D61-9746-423E-950F-4C8B89E27A71}" type="pres">
      <dgm:prSet presAssocID="{ADE8A3D2-020F-4EBD-94B6-9F909B7F953E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98EBF9D-1076-42F2-B6E7-5845CE852FE8}" type="pres">
      <dgm:prSet presAssocID="{6BB312A0-6C79-4312-BB2F-65C6FC99092D}" presName="node" presStyleLbl="node1" presStyleIdx="1" presStyleCnt="5" custScaleX="163954" custScaleY="116579" custRadScaleRad="130671" custRadScaleInc="-159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617BA5-E4F9-4AFA-9CEA-BD8918800D2C}" type="pres">
      <dgm:prSet presAssocID="{5073B914-125C-4721-9ED4-DD4E7D59FF74}" presName="parTrans" presStyleLbl="sibTrans2D1" presStyleIdx="2" presStyleCnt="5"/>
      <dgm:spPr/>
      <dgm:t>
        <a:bodyPr/>
        <a:lstStyle/>
        <a:p>
          <a:endParaRPr lang="en-US"/>
        </a:p>
      </dgm:t>
    </dgm:pt>
    <dgm:pt modelId="{EE132ECA-5E52-47AB-A294-B07F6ABD9974}" type="pres">
      <dgm:prSet presAssocID="{5073B914-125C-4721-9ED4-DD4E7D59FF74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705156DA-7785-4735-A08B-1C02C6380DC0}" type="pres">
      <dgm:prSet presAssocID="{EEDC314D-E6E8-4D51-AB65-D9C8193CBFF0}" presName="node" presStyleLbl="node1" presStyleIdx="2" presStyleCnt="5" custScaleX="127547" custScaleY="103975" custRadScaleRad="127304" custRadScaleInc="-528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A59B5A-EEA2-4CB2-84EB-C8FB18AA1F06}" type="pres">
      <dgm:prSet presAssocID="{310567D8-F356-4610-BA43-F71EFC2711F8}" presName="parTrans" presStyleLbl="sibTrans2D1" presStyleIdx="3" presStyleCnt="5"/>
      <dgm:spPr/>
      <dgm:t>
        <a:bodyPr/>
        <a:lstStyle/>
        <a:p>
          <a:endParaRPr lang="en-US"/>
        </a:p>
      </dgm:t>
    </dgm:pt>
    <dgm:pt modelId="{268CDEB5-3645-4AFB-BAB1-192A34EE14E0}" type="pres">
      <dgm:prSet presAssocID="{310567D8-F356-4610-BA43-F71EFC2711F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19D51BD2-A464-497D-BD56-A2C44080E0CA}" type="pres">
      <dgm:prSet presAssocID="{6CA76418-384C-43D4-95EB-06637F709F9F}" presName="node" presStyleLbl="node1" presStyleIdx="3" presStyleCnt="5" custScaleX="142203" custScaleY="97403" custRadScaleRad="144852" custRadScaleInc="662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F4973C-AF23-47B2-A23B-3661D22F0C07}" type="pres">
      <dgm:prSet presAssocID="{DF80315C-1195-49B3-A9A9-0454C48C6177}" presName="parTrans" presStyleLbl="sibTrans2D1" presStyleIdx="4" presStyleCnt="5"/>
      <dgm:spPr/>
      <dgm:t>
        <a:bodyPr/>
        <a:lstStyle/>
        <a:p>
          <a:endParaRPr lang="en-US"/>
        </a:p>
      </dgm:t>
    </dgm:pt>
    <dgm:pt modelId="{13B728EA-3313-4600-B04E-9770BC01B07C}" type="pres">
      <dgm:prSet presAssocID="{DF80315C-1195-49B3-A9A9-0454C48C6177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8F673260-0569-4D5F-80CE-EB58AC19221E}" type="pres">
      <dgm:prSet presAssocID="{95123B63-89FC-41E4-A8BE-D1BB43C7D5C7}" presName="node" presStyleLbl="node1" presStyleIdx="4" presStyleCnt="5" custScaleX="119606" custScaleY="111912" custRadScaleRad="155257" custRadScaleInc="56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64D2A9-F47F-44AA-8483-ACB4A8087FD6}" srcId="{D96C0EA5-E3EF-4A9B-8D60-A7C7EEF67F04}" destId="{6BB312A0-6C79-4312-BB2F-65C6FC99092D}" srcOrd="1" destOrd="0" parTransId="{ADE8A3D2-020F-4EBD-94B6-9F909B7F953E}" sibTransId="{A9C2ADD6-EC81-44F9-98B2-3F0B7CDE9A0C}"/>
    <dgm:cxn modelId="{D376E773-7928-4148-936C-712F61AA2C9B}" type="presOf" srcId="{D96C0EA5-E3EF-4A9B-8D60-A7C7EEF67F04}" destId="{7A101F89-6215-4215-A47D-5EAC3A248FC9}" srcOrd="0" destOrd="0" presId="urn:microsoft.com/office/officeart/2005/8/layout/radial5"/>
    <dgm:cxn modelId="{DCEAF74B-7BAA-44DF-8768-F28FC1378E65}" type="presOf" srcId="{ADE8A3D2-020F-4EBD-94B6-9F909B7F953E}" destId="{8F2DE06A-DC2F-478A-BEC9-D9C77D5D2453}" srcOrd="0" destOrd="0" presId="urn:microsoft.com/office/officeart/2005/8/layout/radial5"/>
    <dgm:cxn modelId="{E55C86A3-2B3A-4137-974F-CAEFF8A836F5}" srcId="{D96C0EA5-E3EF-4A9B-8D60-A7C7EEF67F04}" destId="{35E17CC4-FB18-42B3-9EB0-0B33836A2EF3}" srcOrd="0" destOrd="0" parTransId="{50A35940-36CD-4DE5-813A-6941B7812322}" sibTransId="{0E178589-5440-4A53-9102-15F69E5F3FE2}"/>
    <dgm:cxn modelId="{16574FDD-B479-4537-B56F-9E59DF3C81CD}" type="presOf" srcId="{50A35940-36CD-4DE5-813A-6941B7812322}" destId="{26B013C4-7CB1-4A37-845A-D97F28C9CA40}" srcOrd="1" destOrd="0" presId="urn:microsoft.com/office/officeart/2005/8/layout/radial5"/>
    <dgm:cxn modelId="{26B926EF-2B75-4462-A914-2A878766C098}" type="presOf" srcId="{ADE8A3D2-020F-4EBD-94B6-9F909B7F953E}" destId="{3E5A5D61-9746-423E-950F-4C8B89E27A71}" srcOrd="1" destOrd="0" presId="urn:microsoft.com/office/officeart/2005/8/layout/radial5"/>
    <dgm:cxn modelId="{9DE7E657-6BE4-415B-8B1B-9A83A721665D}" type="presOf" srcId="{50A35940-36CD-4DE5-813A-6941B7812322}" destId="{0358C1AF-C30D-4AC3-B0C8-4A0BCDC01F49}" srcOrd="0" destOrd="0" presId="urn:microsoft.com/office/officeart/2005/8/layout/radial5"/>
    <dgm:cxn modelId="{3600518D-BE64-4A14-9C8D-4710E1785E5D}" srcId="{23594B12-C246-45D1-A2FE-27D77836C0A2}" destId="{D96C0EA5-E3EF-4A9B-8D60-A7C7EEF67F04}" srcOrd="0" destOrd="0" parTransId="{B3F94B8F-0BF8-43ED-B02C-3C390D4014D3}" sibTransId="{84A95E7B-D455-4E09-AB4A-B4EDC6CB14E2}"/>
    <dgm:cxn modelId="{2532B7FB-C9AE-464F-B66D-EBA4BCCFDA08}" type="presOf" srcId="{DF80315C-1195-49B3-A9A9-0454C48C6177}" destId="{11F4973C-AF23-47B2-A23B-3661D22F0C07}" srcOrd="0" destOrd="0" presId="urn:microsoft.com/office/officeart/2005/8/layout/radial5"/>
    <dgm:cxn modelId="{7E048B60-25A0-4296-96E6-50DC8CBB1AB5}" type="presOf" srcId="{310567D8-F356-4610-BA43-F71EFC2711F8}" destId="{268CDEB5-3645-4AFB-BAB1-192A34EE14E0}" srcOrd="1" destOrd="0" presId="urn:microsoft.com/office/officeart/2005/8/layout/radial5"/>
    <dgm:cxn modelId="{B7CFF378-979B-4EE2-92F5-E8ECD9E6F09A}" srcId="{D96C0EA5-E3EF-4A9B-8D60-A7C7EEF67F04}" destId="{EEDC314D-E6E8-4D51-AB65-D9C8193CBFF0}" srcOrd="2" destOrd="0" parTransId="{5073B914-125C-4721-9ED4-DD4E7D59FF74}" sibTransId="{279581EF-B187-48F0-BAB2-26A6C31FB26B}"/>
    <dgm:cxn modelId="{80ABE230-7D8F-484F-AA55-DE07703BBFBB}" type="presOf" srcId="{95123B63-89FC-41E4-A8BE-D1BB43C7D5C7}" destId="{8F673260-0569-4D5F-80CE-EB58AC19221E}" srcOrd="0" destOrd="0" presId="urn:microsoft.com/office/officeart/2005/8/layout/radial5"/>
    <dgm:cxn modelId="{69B16541-4FB9-4657-9614-2EFBBBB41E49}" type="presOf" srcId="{DF80315C-1195-49B3-A9A9-0454C48C6177}" destId="{13B728EA-3313-4600-B04E-9770BC01B07C}" srcOrd="1" destOrd="0" presId="urn:microsoft.com/office/officeart/2005/8/layout/radial5"/>
    <dgm:cxn modelId="{B3325796-1321-493A-93AA-82CE8B204946}" type="presOf" srcId="{5073B914-125C-4721-9ED4-DD4E7D59FF74}" destId="{25617BA5-E4F9-4AFA-9CEA-BD8918800D2C}" srcOrd="0" destOrd="0" presId="urn:microsoft.com/office/officeart/2005/8/layout/radial5"/>
    <dgm:cxn modelId="{00016E1C-75F6-46D0-A9EB-AAC27B90A8C8}" type="presOf" srcId="{6CA76418-384C-43D4-95EB-06637F709F9F}" destId="{19D51BD2-A464-497D-BD56-A2C44080E0CA}" srcOrd="0" destOrd="0" presId="urn:microsoft.com/office/officeart/2005/8/layout/radial5"/>
    <dgm:cxn modelId="{2615BF4A-75B9-4367-8CAB-DE7EFDCFBEF9}" type="presOf" srcId="{310567D8-F356-4610-BA43-F71EFC2711F8}" destId="{3EA59B5A-EEA2-4CB2-84EB-C8FB18AA1F06}" srcOrd="0" destOrd="0" presId="urn:microsoft.com/office/officeart/2005/8/layout/radial5"/>
    <dgm:cxn modelId="{F360FE76-CAAE-4EA2-BE3A-962DE58223AE}" type="presOf" srcId="{23594B12-C246-45D1-A2FE-27D77836C0A2}" destId="{E643C5BE-3BE6-4F99-9168-E9C175E309C7}" srcOrd="0" destOrd="0" presId="urn:microsoft.com/office/officeart/2005/8/layout/radial5"/>
    <dgm:cxn modelId="{F1E12036-23A4-4047-B533-4FE7354601B8}" type="presOf" srcId="{EEDC314D-E6E8-4D51-AB65-D9C8193CBFF0}" destId="{705156DA-7785-4735-A08B-1C02C6380DC0}" srcOrd="0" destOrd="0" presId="urn:microsoft.com/office/officeart/2005/8/layout/radial5"/>
    <dgm:cxn modelId="{56CA7D38-BE7B-4C0C-B3D9-DA080967A9EB}" srcId="{D96C0EA5-E3EF-4A9B-8D60-A7C7EEF67F04}" destId="{6CA76418-384C-43D4-95EB-06637F709F9F}" srcOrd="3" destOrd="0" parTransId="{310567D8-F356-4610-BA43-F71EFC2711F8}" sibTransId="{3C04D843-5F66-4795-971F-9335FC4EBAE9}"/>
    <dgm:cxn modelId="{12EE79D7-7E21-4D48-9E40-7EFD974FB51F}" type="presOf" srcId="{5073B914-125C-4721-9ED4-DD4E7D59FF74}" destId="{EE132ECA-5E52-47AB-A294-B07F6ABD9974}" srcOrd="1" destOrd="0" presId="urn:microsoft.com/office/officeart/2005/8/layout/radial5"/>
    <dgm:cxn modelId="{8753FCB9-6D90-4FE1-86CF-BFD47C0E3F55}" type="presOf" srcId="{35E17CC4-FB18-42B3-9EB0-0B33836A2EF3}" destId="{E5EDBC19-EC03-47F9-94ED-DE8615B4C9B5}" srcOrd="0" destOrd="0" presId="urn:microsoft.com/office/officeart/2005/8/layout/radial5"/>
    <dgm:cxn modelId="{E5283195-94DC-4AB7-94DF-BE49362ED9D2}" type="presOf" srcId="{6BB312A0-6C79-4312-BB2F-65C6FC99092D}" destId="{998EBF9D-1076-42F2-B6E7-5845CE852FE8}" srcOrd="0" destOrd="0" presId="urn:microsoft.com/office/officeart/2005/8/layout/radial5"/>
    <dgm:cxn modelId="{6C940461-6636-4DF6-ADF9-7E7C9AA9F4A9}" srcId="{D96C0EA5-E3EF-4A9B-8D60-A7C7EEF67F04}" destId="{95123B63-89FC-41E4-A8BE-D1BB43C7D5C7}" srcOrd="4" destOrd="0" parTransId="{DF80315C-1195-49B3-A9A9-0454C48C6177}" sibTransId="{3B6A4033-24FF-414D-B254-A0602CE88F29}"/>
    <dgm:cxn modelId="{521B07F1-F74D-454D-9313-F33A14E16E1A}" type="presParOf" srcId="{E643C5BE-3BE6-4F99-9168-E9C175E309C7}" destId="{7A101F89-6215-4215-A47D-5EAC3A248FC9}" srcOrd="0" destOrd="0" presId="urn:microsoft.com/office/officeart/2005/8/layout/radial5"/>
    <dgm:cxn modelId="{6F386273-ECB1-4192-A64C-90B83EE3880B}" type="presParOf" srcId="{E643C5BE-3BE6-4F99-9168-E9C175E309C7}" destId="{0358C1AF-C30D-4AC3-B0C8-4A0BCDC01F49}" srcOrd="1" destOrd="0" presId="urn:microsoft.com/office/officeart/2005/8/layout/radial5"/>
    <dgm:cxn modelId="{4EA172E9-36A7-477E-8C0B-5091D108051E}" type="presParOf" srcId="{0358C1AF-C30D-4AC3-B0C8-4A0BCDC01F49}" destId="{26B013C4-7CB1-4A37-845A-D97F28C9CA40}" srcOrd="0" destOrd="0" presId="urn:microsoft.com/office/officeart/2005/8/layout/radial5"/>
    <dgm:cxn modelId="{CBB8D5CE-FC8B-4BFC-869E-E9AC5FC8898E}" type="presParOf" srcId="{E643C5BE-3BE6-4F99-9168-E9C175E309C7}" destId="{E5EDBC19-EC03-47F9-94ED-DE8615B4C9B5}" srcOrd="2" destOrd="0" presId="urn:microsoft.com/office/officeart/2005/8/layout/radial5"/>
    <dgm:cxn modelId="{62F01451-903B-44EA-9162-E8B111FDFE05}" type="presParOf" srcId="{E643C5BE-3BE6-4F99-9168-E9C175E309C7}" destId="{8F2DE06A-DC2F-478A-BEC9-D9C77D5D2453}" srcOrd="3" destOrd="0" presId="urn:microsoft.com/office/officeart/2005/8/layout/radial5"/>
    <dgm:cxn modelId="{1CBAA3C4-2F11-43C6-A185-6A6DAB69C243}" type="presParOf" srcId="{8F2DE06A-DC2F-478A-BEC9-D9C77D5D2453}" destId="{3E5A5D61-9746-423E-950F-4C8B89E27A71}" srcOrd="0" destOrd="0" presId="urn:microsoft.com/office/officeart/2005/8/layout/radial5"/>
    <dgm:cxn modelId="{114D4384-0185-4586-ABB3-9E732569F977}" type="presParOf" srcId="{E643C5BE-3BE6-4F99-9168-E9C175E309C7}" destId="{998EBF9D-1076-42F2-B6E7-5845CE852FE8}" srcOrd="4" destOrd="0" presId="urn:microsoft.com/office/officeart/2005/8/layout/radial5"/>
    <dgm:cxn modelId="{0F0D70AC-2A02-4BC5-AD19-8249DF4625F0}" type="presParOf" srcId="{E643C5BE-3BE6-4F99-9168-E9C175E309C7}" destId="{25617BA5-E4F9-4AFA-9CEA-BD8918800D2C}" srcOrd="5" destOrd="0" presId="urn:microsoft.com/office/officeart/2005/8/layout/radial5"/>
    <dgm:cxn modelId="{8879F97F-3551-4FFF-A4D0-D126A473E1DA}" type="presParOf" srcId="{25617BA5-E4F9-4AFA-9CEA-BD8918800D2C}" destId="{EE132ECA-5E52-47AB-A294-B07F6ABD9974}" srcOrd="0" destOrd="0" presId="urn:microsoft.com/office/officeart/2005/8/layout/radial5"/>
    <dgm:cxn modelId="{1E241A7B-A694-49B5-B3F1-2AC004587D50}" type="presParOf" srcId="{E643C5BE-3BE6-4F99-9168-E9C175E309C7}" destId="{705156DA-7785-4735-A08B-1C02C6380DC0}" srcOrd="6" destOrd="0" presId="urn:microsoft.com/office/officeart/2005/8/layout/radial5"/>
    <dgm:cxn modelId="{D42F3D33-52A3-4686-B8AF-8D41F5AE6E0E}" type="presParOf" srcId="{E643C5BE-3BE6-4F99-9168-E9C175E309C7}" destId="{3EA59B5A-EEA2-4CB2-84EB-C8FB18AA1F06}" srcOrd="7" destOrd="0" presId="urn:microsoft.com/office/officeart/2005/8/layout/radial5"/>
    <dgm:cxn modelId="{55087E00-192D-4E32-89E7-33AA3CC1B49C}" type="presParOf" srcId="{3EA59B5A-EEA2-4CB2-84EB-C8FB18AA1F06}" destId="{268CDEB5-3645-4AFB-BAB1-192A34EE14E0}" srcOrd="0" destOrd="0" presId="urn:microsoft.com/office/officeart/2005/8/layout/radial5"/>
    <dgm:cxn modelId="{C499029D-6A1B-4F87-840E-1C8828698B57}" type="presParOf" srcId="{E643C5BE-3BE6-4F99-9168-E9C175E309C7}" destId="{19D51BD2-A464-497D-BD56-A2C44080E0CA}" srcOrd="8" destOrd="0" presId="urn:microsoft.com/office/officeart/2005/8/layout/radial5"/>
    <dgm:cxn modelId="{5D9210CB-7D9B-447B-9585-B083D45BF02C}" type="presParOf" srcId="{E643C5BE-3BE6-4F99-9168-E9C175E309C7}" destId="{11F4973C-AF23-47B2-A23B-3661D22F0C07}" srcOrd="9" destOrd="0" presId="urn:microsoft.com/office/officeart/2005/8/layout/radial5"/>
    <dgm:cxn modelId="{3A21E6F9-17D3-4A25-A099-4D3F0234986C}" type="presParOf" srcId="{11F4973C-AF23-47B2-A23B-3661D22F0C07}" destId="{13B728EA-3313-4600-B04E-9770BC01B07C}" srcOrd="0" destOrd="0" presId="urn:microsoft.com/office/officeart/2005/8/layout/radial5"/>
    <dgm:cxn modelId="{1740C3D4-1E20-4B7B-9C85-5D68FCAD8955}" type="presParOf" srcId="{E643C5BE-3BE6-4F99-9168-E9C175E309C7}" destId="{8F673260-0569-4D5F-80CE-EB58AC19221E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101F89-6215-4215-A47D-5EAC3A248FC9}">
      <dsp:nvSpPr>
        <dsp:cNvPr id="0" name=""/>
        <dsp:cNvSpPr/>
      </dsp:nvSpPr>
      <dsp:spPr>
        <a:xfrm>
          <a:off x="2535945" y="2415812"/>
          <a:ext cx="2713661" cy="320424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933351" y="2885063"/>
        <a:ext cx="1918849" cy="2265742"/>
      </dsp:txXfrm>
    </dsp:sp>
    <dsp:sp modelId="{0358C1AF-C30D-4AC3-B0C8-4A0BCDC01F49}">
      <dsp:nvSpPr>
        <dsp:cNvPr id="0" name=""/>
        <dsp:cNvSpPr/>
      </dsp:nvSpPr>
      <dsp:spPr>
        <a:xfrm rot="16069786">
          <a:off x="3685852" y="1841316"/>
          <a:ext cx="273580" cy="6518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 rot="10800000">
        <a:off x="3728443" y="2012694"/>
        <a:ext cx="191506" cy="391109"/>
      </dsp:txXfrm>
    </dsp:sp>
    <dsp:sp modelId="{E5EDBC19-EC03-47F9-94ED-DE8615B4C9B5}">
      <dsp:nvSpPr>
        <dsp:cNvPr id="0" name=""/>
        <dsp:cNvSpPr/>
      </dsp:nvSpPr>
      <dsp:spPr>
        <a:xfrm>
          <a:off x="2817672" y="-14922"/>
          <a:ext cx="1917203" cy="19172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২৭ </a:t>
          </a:r>
          <a:r>
            <a:rPr lang="en-US" sz="3600" b="1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ডিসেম্বর</a:t>
          </a:r>
          <a:r>
            <a:rPr lang="en-US" sz="36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 ১৯৩৫</a:t>
          </a:r>
        </a:p>
      </dsp:txBody>
      <dsp:txXfrm>
        <a:off x="3098440" y="265846"/>
        <a:ext cx="1355667" cy="1355667"/>
      </dsp:txXfrm>
    </dsp:sp>
    <dsp:sp modelId="{8F2DE06A-DC2F-478A-BEC9-D9C77D5D2453}">
      <dsp:nvSpPr>
        <dsp:cNvPr id="0" name=""/>
        <dsp:cNvSpPr/>
      </dsp:nvSpPr>
      <dsp:spPr>
        <a:xfrm rot="19847349">
          <a:off x="5257038" y="2800090"/>
          <a:ext cx="461859" cy="6518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5265848" y="2964270"/>
        <a:ext cx="323301" cy="391109"/>
      </dsp:txXfrm>
    </dsp:sp>
    <dsp:sp modelId="{998EBF9D-1076-42F2-B6E7-5845CE852FE8}">
      <dsp:nvSpPr>
        <dsp:cNvPr id="0" name=""/>
        <dsp:cNvSpPr/>
      </dsp:nvSpPr>
      <dsp:spPr>
        <a:xfrm>
          <a:off x="5543467" y="1098690"/>
          <a:ext cx="3143332" cy="2235057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ডা</a:t>
          </a:r>
          <a:r>
            <a:rPr lang="en-US" sz="32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সৈয়দ</a:t>
          </a:r>
          <a:r>
            <a:rPr lang="en-US" sz="32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সিদ্দিক</a:t>
          </a:r>
          <a:r>
            <a:rPr lang="en-US" sz="32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হুসাইন</a:t>
          </a:r>
          <a:r>
            <a:rPr lang="en-US" sz="32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  ও </a:t>
          </a:r>
          <a:r>
            <a:rPr lang="en-US" sz="3200" b="1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সৈয়দা</a:t>
          </a:r>
          <a:r>
            <a:rPr lang="en-US" sz="32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হালিমা</a:t>
          </a:r>
          <a:r>
            <a:rPr lang="en-US" sz="32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খাতুন</a:t>
          </a:r>
          <a:endParaRPr lang="en-US" sz="3200" b="1" kern="1200" dirty="0">
            <a:solidFill>
              <a:schemeClr val="tx1">
                <a:lumMod val="95000"/>
                <a:lumOff val="5000"/>
              </a:schemeClr>
            </a:solidFill>
            <a:latin typeface="NikoshBAN" pitchFamily="2" charset="0"/>
            <a:cs typeface="NikoshBAN" pitchFamily="2" charset="0"/>
          </a:endParaRPr>
        </a:p>
      </dsp:txBody>
      <dsp:txXfrm>
        <a:off x="6003797" y="1426007"/>
        <a:ext cx="2222672" cy="1580423"/>
      </dsp:txXfrm>
    </dsp:sp>
    <dsp:sp modelId="{25617BA5-E4F9-4AFA-9CEA-BD8918800D2C}">
      <dsp:nvSpPr>
        <dsp:cNvPr id="0" name=""/>
        <dsp:cNvSpPr/>
      </dsp:nvSpPr>
      <dsp:spPr>
        <a:xfrm rot="1639620">
          <a:off x="5278115" y="4525356"/>
          <a:ext cx="454751" cy="6518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5285727" y="4624412"/>
        <a:ext cx="318326" cy="391109"/>
      </dsp:txXfrm>
    </dsp:sp>
    <dsp:sp modelId="{705156DA-7785-4735-A08B-1C02C6380DC0}">
      <dsp:nvSpPr>
        <dsp:cNvPr id="0" name=""/>
        <dsp:cNvSpPr/>
      </dsp:nvSpPr>
      <dsp:spPr>
        <a:xfrm>
          <a:off x="5708067" y="4591048"/>
          <a:ext cx="2445336" cy="1993412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রক্তগোলাপ</a:t>
          </a:r>
          <a:r>
            <a:rPr lang="en-US" sz="32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, </a:t>
          </a:r>
          <a:r>
            <a:rPr lang="en-US" sz="3200" b="1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আনন্দের</a:t>
          </a:r>
          <a:r>
            <a:rPr lang="en-US" sz="32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মৃত্যু</a:t>
          </a:r>
          <a:endParaRPr lang="en-US" sz="3200" b="1" kern="1200" dirty="0">
            <a:solidFill>
              <a:schemeClr val="tx1">
                <a:lumMod val="95000"/>
                <a:lumOff val="5000"/>
              </a:schemeClr>
            </a:solidFill>
            <a:latin typeface="NikoshBAN" pitchFamily="2" charset="0"/>
            <a:cs typeface="NikoshBAN" pitchFamily="2" charset="0"/>
          </a:endParaRPr>
        </a:p>
      </dsp:txBody>
      <dsp:txXfrm>
        <a:off x="6066178" y="4882976"/>
        <a:ext cx="1729114" cy="1409556"/>
      </dsp:txXfrm>
    </dsp:sp>
    <dsp:sp modelId="{3EA59B5A-EEA2-4CB2-84EB-C8FB18AA1F06}">
      <dsp:nvSpPr>
        <dsp:cNvPr id="0" name=""/>
        <dsp:cNvSpPr/>
      </dsp:nvSpPr>
      <dsp:spPr>
        <a:xfrm rot="8896378">
          <a:off x="2439288" y="4529840"/>
          <a:ext cx="196710" cy="6518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 rot="10800000">
        <a:off x="2493892" y="4644693"/>
        <a:ext cx="137697" cy="391109"/>
      </dsp:txXfrm>
    </dsp:sp>
    <dsp:sp modelId="{19D51BD2-A464-497D-BD56-A2C44080E0CA}">
      <dsp:nvSpPr>
        <dsp:cNvPr id="0" name=""/>
        <dsp:cNvSpPr/>
      </dsp:nvSpPr>
      <dsp:spPr>
        <a:xfrm>
          <a:off x="0" y="4648199"/>
          <a:ext cx="2726321" cy="1867414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>
            <a:solidFill>
              <a:schemeClr val="tx1">
                <a:lumMod val="95000"/>
                <a:lumOff val="5000"/>
              </a:schemeClr>
            </a:solidFill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       </a:t>
          </a:r>
          <a:endParaRPr lang="en-US" sz="2400" kern="1200" dirty="0">
            <a:solidFill>
              <a:schemeClr val="tx1">
                <a:lumMod val="95000"/>
                <a:lumOff val="5000"/>
              </a:schemeClr>
            </a:solidFill>
            <a:latin typeface="NikoshBAN" pitchFamily="2" charset="0"/>
            <a:cs typeface="NikoshBAN" pitchFamily="2" charset="0"/>
          </a:endParaRPr>
        </a:p>
      </dsp:txBody>
      <dsp:txXfrm>
        <a:off x="399260" y="4921675"/>
        <a:ext cx="1927801" cy="1320462"/>
      </dsp:txXfrm>
    </dsp:sp>
    <dsp:sp modelId="{11F4973C-AF23-47B2-A23B-3661D22F0C07}">
      <dsp:nvSpPr>
        <dsp:cNvPr id="0" name=""/>
        <dsp:cNvSpPr/>
      </dsp:nvSpPr>
      <dsp:spPr>
        <a:xfrm rot="12810321">
          <a:off x="2206098" y="2707263"/>
          <a:ext cx="398380" cy="6518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 rot="10800000">
        <a:off x="2315682" y="2870620"/>
        <a:ext cx="278866" cy="391109"/>
      </dsp:txXfrm>
    </dsp:sp>
    <dsp:sp modelId="{8F673260-0569-4D5F-80CE-EB58AC19221E}">
      <dsp:nvSpPr>
        <dsp:cNvPr id="0" name=""/>
        <dsp:cNvSpPr/>
      </dsp:nvSpPr>
      <dsp:spPr>
        <a:xfrm>
          <a:off x="0" y="1127084"/>
          <a:ext cx="2293090" cy="2145581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    </a:t>
          </a:r>
          <a:endParaRPr lang="en-US" sz="6500" kern="1200" dirty="0"/>
        </a:p>
      </dsp:txBody>
      <dsp:txXfrm>
        <a:off x="335815" y="1441297"/>
        <a:ext cx="1621460" cy="1517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E2F7E-6185-46E7-AD91-02CCAC90512C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B0056-BA28-4192-B391-A9BDF09EB9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52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B0056-BA28-4192-B391-A9BDF09EB9C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85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04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1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7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30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7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62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74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36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54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8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abdulmalek1972p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91059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28600"/>
            <a:ext cx="3305069" cy="62483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1713874"/>
            <a:ext cx="335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3557319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44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54102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চলি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পলি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কোমলে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চলার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ফেলে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নদী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শুধায়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আমকে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কোথা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এলে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8" y="0"/>
            <a:ext cx="4544292" cy="4800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4495800" cy="488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18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620161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তো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এসেছি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চর্যাপদের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অক্ষরগুলো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তো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এসেছি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সওদাগরের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ডিঙার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বহর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3716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4419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0"/>
            <a:ext cx="5105400" cy="4343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0"/>
            <a:ext cx="2667000" cy="4343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0"/>
            <a:ext cx="3962400" cy="4395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05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22937"/>
            <a:ext cx="9067800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“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আছি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বাঁচি,আজ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থাকবোই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-                                                                                                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বিভেদের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মুছে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সাম্যের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আকবই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”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লাইনটি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8873" y="921327"/>
            <a:ext cx="6629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44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457200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19812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জন্মগ্রহণ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করন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990600" y="2133600"/>
            <a:ext cx="381000" cy="37082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990600" y="2970174"/>
            <a:ext cx="377536" cy="457200"/>
          </a:xfrm>
          <a:prstGeom prst="star5">
            <a:avLst>
              <a:gd name="adj" fmla="val 19187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76400" y="2769283"/>
            <a:ext cx="624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বৌদ্ধ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বিহার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আবস্থিত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3657600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দেউল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600" y="4549914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কবির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গল্পের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987135" y="3837593"/>
            <a:ext cx="381001" cy="378768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990600" y="4675257"/>
            <a:ext cx="387928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8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906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138404"/>
            <a:ext cx="79248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“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বাঙালি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জাতির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বিবর্তন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ছাড়াও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”</a:t>
            </a:r>
          </a:p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  <a:p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53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40326"/>
            <a:ext cx="7315200" cy="1212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-284678"/>
            <a:ext cx="7086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57400"/>
            <a:ext cx="8458200" cy="4765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98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685800" y="145598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144586" y="499728"/>
            <a:ext cx="2228044" cy="10818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67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4038600"/>
            <a:ext cx="44124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৯ম</a:t>
            </a:r>
            <a:endParaRPr lang="bn-BD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১ম প</a:t>
            </a: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ত্র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3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685800" y="145598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3505200"/>
            <a:ext cx="58674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মালেক</a:t>
            </a:r>
            <a:endParaRPr lang="en-US" sz="36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মাজেদ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একাডেমী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পাংশা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রাজবাড়ী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মোবাইল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: ০১৭১৭-০০২১৫১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abdulmalek1972p@gmail.com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Website: www.teachersnews24.com</a:t>
            </a:r>
            <a:endParaRPr lang="bn-BD" sz="2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2" descr="C:\Users\H\Desktop\Malek-Photo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752600"/>
            <a:ext cx="1676400" cy="1676400"/>
          </a:xfrm>
          <a:prstGeom prst="rect">
            <a:avLst/>
          </a:prstGeom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13" name="TextBox 12"/>
          <p:cNvSpPr txBox="1"/>
          <p:nvPr/>
        </p:nvSpPr>
        <p:spPr>
          <a:xfrm>
            <a:off x="1996233" y="0"/>
            <a:ext cx="51515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B0F0"/>
                </a:solidFill>
              </a:rPr>
              <a:t>   </a:t>
            </a:r>
            <a:r>
              <a:rPr lang="en-US" sz="6600" dirty="0" err="1" smtClean="0">
                <a:solidFill>
                  <a:srgbClr val="00B0F0"/>
                </a:solidFill>
              </a:rPr>
              <a:t>পরিচিতি</a:t>
            </a:r>
            <a:endParaRPr lang="en-US" sz="6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23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76200"/>
            <a:ext cx="5562600" cy="6248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6858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আপনার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516559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445603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316069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পিতার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122003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5112603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ভাই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/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বোন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27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219200"/>
            <a:ext cx="678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8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পরিচয়</a:t>
            </a:r>
            <a:endParaRPr lang="en-US" sz="7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2971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4800" b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সৈয়দ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শামসুল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b="1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হক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33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4982" y="2091898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…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904" y="3353812"/>
            <a:ext cx="911109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</a:t>
            </a:r>
          </a:p>
          <a:p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মূলত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ঐতিহ্যের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অনবদ্য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	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পেয়েছে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	</a:t>
            </a:r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কবিতার মূলভাব ব্যাখ্যা করতে পারবে।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endParaRPr lang="en-US" sz="3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82374" y="3957344"/>
            <a:ext cx="523876" cy="346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3810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94247" y="5318441"/>
            <a:ext cx="512003" cy="367671"/>
          </a:xfrm>
          <a:prstGeom prst="rightArrow">
            <a:avLst>
              <a:gd name="adj1" fmla="val 50000"/>
              <a:gd name="adj2" fmla="val 528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74445" y="4470402"/>
            <a:ext cx="500496" cy="321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3820179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  <a:endParaRPr lang="en-US" sz="3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44982" y="3428789"/>
            <a:ext cx="529959" cy="3050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2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91548744"/>
              </p:ext>
            </p:extLst>
          </p:nvPr>
        </p:nvGraphicFramePr>
        <p:xfrm>
          <a:off x="1524000" y="1219200"/>
          <a:ext cx="6096000" cy="424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63285983"/>
              </p:ext>
            </p:extLst>
          </p:nvPr>
        </p:nvGraphicFramePr>
        <p:xfrm>
          <a:off x="152400" y="76200"/>
          <a:ext cx="86868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91406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101F89-6215-4215-A47D-5EAC3A248F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7A101F89-6215-4215-A47D-5EAC3A248F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58C1AF-C30D-4AC3-B0C8-4A0BCDC01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0358C1AF-C30D-4AC3-B0C8-4A0BCDC01F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EDBC19-EC03-47F9-94ED-DE8615B4C9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E5EDBC19-EC03-47F9-94ED-DE8615B4C9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2DE06A-DC2F-478A-BEC9-D9C77D5D24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8F2DE06A-DC2F-478A-BEC9-D9C77D5D24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8EBF9D-1076-42F2-B6E7-5845CE852F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998EBF9D-1076-42F2-B6E7-5845CE852F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617BA5-E4F9-4AFA-9CEA-BD8918800D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25617BA5-E4F9-4AFA-9CEA-BD8918800D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5156DA-7785-4735-A08B-1C02C6380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705156DA-7785-4735-A08B-1C02C6380D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A59B5A-EEA2-4CB2-84EB-C8FB18AA1F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3EA59B5A-EEA2-4CB2-84EB-C8FB18AA1F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D51BD2-A464-497D-BD56-A2C44080E0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19D51BD2-A464-497D-BD56-A2C44080E0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1F4973C-AF23-47B2-A23B-3661D22F0C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11F4973C-AF23-47B2-A23B-3661D22F0C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673260-0569-4D5F-80CE-EB58AC192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8F673260-0569-4D5F-80CE-EB58AC1922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-2304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শব্দ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1" y="1066800"/>
            <a:ext cx="2133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পাহাড়পুর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বৌদ্ধ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বিহার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649" y="826460"/>
            <a:ext cx="2600137" cy="18405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65520" y="961899"/>
            <a:ext cx="27847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বিহার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অন্যতম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0" y="328678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দেবালয়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1" y="2971800"/>
            <a:ext cx="2777835" cy="167778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19100" y="328678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দেউল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5072205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আলপথ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2" y="4794939"/>
            <a:ext cx="2750126" cy="200221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06836" y="4714009"/>
            <a:ext cx="24037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জমির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সীমানার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পথ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49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4" grpId="0"/>
      <p:bldP spid="16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6527" y="627872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সওদাগরের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ডিঙার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বহর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4384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চর্যাপদ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4225497"/>
            <a:ext cx="1648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রাষ্ট্রভাষার</a:t>
            </a:r>
            <a:endParaRPr lang="en-US" sz="2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রাজ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পথ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0200" y="533400"/>
            <a:ext cx="335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ব্যবসা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বাণিজ্যের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ঐতিহ্য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বোঝাতে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লোককাহিনীরআশ্রয়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22860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সাহিত্যের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–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ঐতিহ্যের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নিদশন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8636" y="4154937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১৯৫২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রাষ্ট্রভাষা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বাংলার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অধিকারের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এদেশের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রক্তে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রঞ্জিত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ঢাকার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রাজপথ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103060"/>
            <a:ext cx="1722120" cy="1402140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2133600" y="1060157"/>
            <a:ext cx="429490" cy="258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876800" y="1168239"/>
            <a:ext cx="457200" cy="2906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2133600" y="2701498"/>
            <a:ext cx="401781" cy="2237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4753771" y="2758119"/>
            <a:ext cx="457200" cy="2505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987" y="4023806"/>
            <a:ext cx="1814945" cy="1462593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>
            <a:off x="2133600" y="4331121"/>
            <a:ext cx="401781" cy="3098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800600" y="4371950"/>
            <a:ext cx="445007" cy="2690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1" y="617581"/>
            <a:ext cx="1692332" cy="1135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96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3" grpId="0" animBg="1"/>
      <p:bldP spid="14" grpId="0" animBg="1"/>
      <p:bldP spid="15" grpId="0" animBg="1"/>
      <p:bldP spid="16" grpId="0" animBg="1"/>
      <p:bldP spid="12" grpId="0" animBg="1"/>
      <p:bldP spid="12" grpId="1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724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জন্মেছি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বাংলায়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বাংলায়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বলি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বাংলার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আলপথ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হাজার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চলি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67200" cy="4495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0"/>
            <a:ext cx="48006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17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1094</TotalTime>
  <Words>294</Words>
  <Application>Microsoft Office PowerPoint</Application>
  <PresentationFormat>On-screen Show (4:3)</PresentationFormat>
  <Paragraphs>72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</cp:lastModifiedBy>
  <cp:revision>123</cp:revision>
  <dcterms:created xsi:type="dcterms:W3CDTF">2006-08-16T00:00:00Z</dcterms:created>
  <dcterms:modified xsi:type="dcterms:W3CDTF">2019-11-25T12:13:48Z</dcterms:modified>
</cp:coreProperties>
</file>