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56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10088-B2F4-437E-87FF-9E565BBA0926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4DDF2-2C91-4980-8F4C-5EB7FA1E1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2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36B9D0E1-CE20-4766-963F-583B982D13A5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9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4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3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9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7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3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6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6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6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2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8842-CABB-4A78-891F-CAFC75AC8D3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030D-EE90-4AB5-8EF3-B8B17EDB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7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9718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810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816226" y="1136650"/>
            <a:ext cx="72421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1380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altLang="en-US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483226" y="3402013"/>
            <a:ext cx="457517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endParaRPr lang="en-US" altLang="en-US" sz="1380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2413" y="914400"/>
            <a:ext cx="8610601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138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¯^</a:t>
            </a:r>
            <a:r>
              <a:rPr lang="en-US" altLang="en-US" sz="138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altLang="en-US" sz="138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1905000"/>
            <a:ext cx="7315200" cy="40386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gwdRyi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সহকারী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শিক্ষক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       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mZviv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বালিকা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বিদ্যালয়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B›`yiKvbx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wc‡ivRcyi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                 </a:t>
            </a:r>
            <a:r>
              <a:rPr lang="en-US" sz="3200" dirty="0" err="1">
                <a:solidFill>
                  <a:srgbClr val="FF0000"/>
                </a:solidFill>
              </a:rPr>
              <a:t>মোবাইল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নং০১৭48923734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০১৮৫৬৪৪১৮৮৮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rgbClr val="08A1D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mafijur92</a:t>
            </a:r>
            <a:r>
              <a:rPr lang="en-US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arkisim" pitchFamily="34" charset="-79"/>
              </a:rPr>
              <a:t>@gmail.com</a:t>
            </a:r>
            <a: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  <a:t/>
            </a:r>
            <a:b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-1219200" y="83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endParaRPr lang="en-US" altLang="en-US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114800"/>
            <a:ext cx="4267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bn-BD" sz="40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67000" y="609601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3600"/>
              <a:t>শিক্ষক পরিচিতিঃ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38138"/>
            <a:ext cx="16764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85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324600"/>
          </a:xfrm>
        </p:spPr>
        <p:txBody>
          <a:bodyPr/>
          <a:lstStyle/>
          <a:p>
            <a:pPr algn="ctr" eaLnBrk="1" hangingPunct="1"/>
            <a:r>
              <a:rPr lang="en-US" altLang="en-US" sz="6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altLang="en-US" sz="6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পরিচিতিঃ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6ô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সময়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৫০মিনিট </a:t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altLang="en-US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7056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9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9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শিরোনাম</a:t>
            </a:r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96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fvlv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5140036" cy="4135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776" y="1158154"/>
            <a:ext cx="4241223" cy="409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7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6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altLang="en-US" sz="6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altLang="en-US" sz="6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_©xiv...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alt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j‡Z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fvlvb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KqwU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¸Y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alt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646113"/>
            <a:ext cx="10439400" cy="7885113"/>
          </a:xfrm>
          <a:prstGeom prst="rect">
            <a:avLst/>
          </a:prstGeom>
          <a:solidFill>
            <a:srgbClr val="403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828675"/>
            <a:ext cx="115062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16600">
                <a:solidFill>
                  <a:srgbClr val="4BACC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ধন্যবাদ</a:t>
            </a:r>
          </a:p>
          <a:p>
            <a:pPr eaLnBrk="1" hangingPunct="1"/>
            <a:r>
              <a:rPr lang="en-US" altLang="en-US" sz="16600">
                <a:solidFill>
                  <a:srgbClr val="4BACC6"/>
                </a:solidFill>
                <a:latin typeface="SutonnyMJ" pitchFamily="2" charset="0"/>
                <a:cs typeface="SutonnyMJ" pitchFamily="2" charset="0"/>
              </a:rPr>
              <a:t>  Avjøvn nv‡dR</a:t>
            </a:r>
          </a:p>
        </p:txBody>
      </p:sp>
    </p:spTree>
    <p:extLst>
      <p:ext uri="{BB962C8B-B14F-4D97-AF65-F5344CB8AC3E}">
        <p14:creationId xmlns:p14="http://schemas.microsoft.com/office/powerpoint/2010/main" val="26711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6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Widescreen</PresentationFormat>
  <Paragraphs>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Narkisim</vt:lpstr>
      <vt:lpstr>NikoshBAN</vt:lpstr>
      <vt:lpstr>SutonnyMJ</vt:lpstr>
      <vt:lpstr>Times New Roman</vt:lpstr>
      <vt:lpstr>Office Theme</vt:lpstr>
      <vt:lpstr>PowerPoint Presentation</vt:lpstr>
      <vt:lpstr>gwdRyi ingvb সহকারী শিক্ষক          ‡mZviv ¯§„wZ বালিকা gva¨wgK বিদ্যালয় B›`yiKvbx, wc‡ivRcyi                   মোবাইল নং০১৭48923734০১৮৫৬৪৪১৮৮৮ mafijur92@gmail.com </vt:lpstr>
      <vt:lpstr>পাঠ পরিচিতিঃ evsjv 2q cÎ ‡kÖwYt 6ô সময়- ৫০মিনিট  </vt:lpstr>
      <vt:lpstr>পাঠ শিরোনাম fvlv</vt:lpstr>
      <vt:lpstr>PowerPoint Presentation</vt:lpstr>
      <vt:lpstr>wkLbdj: GB cvV †k‡l wkÿv_©xiv... 1. fvlv Kx ? ej‡Z cvi‡e| 2. fvlv KZ cÖKvi ej‡Z cvi‡e| 3. fvlvb KqwU ¸Y Zv we‡kølY Ki‡Z cvi‡e|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2019-11-25T15:58:00Z</dcterms:created>
  <dcterms:modified xsi:type="dcterms:W3CDTF">2019-11-25T16:17:40Z</dcterms:modified>
</cp:coreProperties>
</file>