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60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75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12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27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592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15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3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81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4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31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7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42D0-CF03-4D59-9C26-DBF78DFB3EA0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9D59-7521-44E2-BC8F-423B4DE0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14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5212" y="1"/>
            <a:ext cx="652363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flower-197197_960_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0016"/>
            <a:ext cx="12191999" cy="50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610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4329" y="1105468"/>
            <a:ext cx="4681182" cy="37531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4094329" y="4926839"/>
            <a:ext cx="4681181" cy="35484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4329" y="552732"/>
            <a:ext cx="4681181" cy="50496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0303" y="1125937"/>
            <a:ext cx="464025" cy="373266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0100" y="1125937"/>
            <a:ext cx="464025" cy="373266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0303" y="5377211"/>
            <a:ext cx="575935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চতুভুর্জের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0303" y="5907394"/>
            <a:ext cx="575935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(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aseline="30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5959" y="2392105"/>
            <a:ext cx="111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7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1851.jpg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rcRect l="49575"/>
          <a:stretch>
            <a:fillRect/>
          </a:stretch>
        </p:blipFill>
        <p:spPr>
          <a:xfrm>
            <a:off x="9662615" y="0"/>
            <a:ext cx="2361062" cy="6523630"/>
          </a:xfrm>
          <a:prstGeom prst="rect">
            <a:avLst/>
          </a:prstGeom>
        </p:spPr>
      </p:pic>
      <p:pic>
        <p:nvPicPr>
          <p:cNvPr id="13" name="Picture 12" descr="1851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rcRect r="50425"/>
          <a:stretch>
            <a:fillRect/>
          </a:stretch>
        </p:blipFill>
        <p:spPr>
          <a:xfrm>
            <a:off x="641445" y="0"/>
            <a:ext cx="2688609" cy="6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91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350" y="0"/>
            <a:ext cx="5500048" cy="1325563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2758" y="1702608"/>
            <a:ext cx="5650173" cy="42887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১.৫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২৪০০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 ও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3">
            <a:lum bright="-10000" contrast="-10000"/>
          </a:blip>
          <a:srcRect l="8408" r="62488"/>
          <a:stretch>
            <a:fillRect/>
          </a:stretch>
        </p:blipFill>
        <p:spPr>
          <a:xfrm>
            <a:off x="232012" y="0"/>
            <a:ext cx="2934269" cy="6858000"/>
          </a:xfrm>
          <a:prstGeom prst="rect">
            <a:avLst/>
          </a:prstGeom>
        </p:spPr>
      </p:pic>
      <p:pic>
        <p:nvPicPr>
          <p:cNvPr id="6" name="Picture 5" descr="Chrysanthemum.jpg"/>
          <p:cNvPicPr>
            <a:picLocks noChangeAspect="1"/>
          </p:cNvPicPr>
          <p:nvPr/>
        </p:nvPicPr>
        <p:blipFill>
          <a:blip r:embed="rId3"/>
          <a:srcRect l="37662" r="30249"/>
          <a:stretch>
            <a:fillRect/>
          </a:stretch>
        </p:blipFill>
        <p:spPr>
          <a:xfrm>
            <a:off x="9021170" y="0"/>
            <a:ext cx="2961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356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426" y="0"/>
            <a:ext cx="7028597" cy="1325563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65778" y="1433015"/>
            <a:ext cx="7028597" cy="54249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দৈর্ঘ্য ৯০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enguins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rcRect l="11393" r="61592"/>
          <a:stretch>
            <a:fillRect/>
          </a:stretch>
        </p:blipFill>
        <p:spPr>
          <a:xfrm>
            <a:off x="191069" y="0"/>
            <a:ext cx="2292823" cy="6858000"/>
          </a:xfrm>
          <a:prstGeom prst="rect">
            <a:avLst/>
          </a:prstGeom>
        </p:spPr>
      </p:pic>
      <p:pic>
        <p:nvPicPr>
          <p:cNvPr id="5" name="Picture 4" descr="Penguins.jp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rcRect l="11393" r="61891"/>
          <a:stretch>
            <a:fillRect/>
          </a:stretch>
        </p:blipFill>
        <p:spPr>
          <a:xfrm flipH="1">
            <a:off x="9762699" y="0"/>
            <a:ext cx="2429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88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176" y="0"/>
            <a:ext cx="7136642" cy="1325563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419366"/>
            <a:ext cx="10515600" cy="54386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১০০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বর্গমাইল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৬৪০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৪০৪৬.৮৬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237027" y="1473958"/>
            <a:ext cx="5076967" cy="538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516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654" y="0"/>
            <a:ext cx="6946711" cy="1325563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37982" y="1378424"/>
            <a:ext cx="7779224" cy="54795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৩গুন।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১০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 ও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l="42288" t="26468" r="36219" b="27164"/>
          <a:stretch>
            <a:fillRect/>
          </a:stretch>
        </p:blipFill>
        <p:spPr>
          <a:xfrm>
            <a:off x="9949218" y="0"/>
            <a:ext cx="1965277" cy="6858000"/>
          </a:xfrm>
          <a:prstGeom prst="rect">
            <a:avLst/>
          </a:prstGeom>
        </p:spPr>
      </p:pic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41393" t="25075" r="36219" b="21990"/>
          <a:stretch>
            <a:fillRect/>
          </a:stretch>
        </p:blipFill>
        <p:spPr>
          <a:xfrm>
            <a:off x="163773" y="0"/>
            <a:ext cx="1705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550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51" y="717818"/>
            <a:ext cx="10515600" cy="141123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0175A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468915" y="2119086"/>
            <a:ext cx="4949372" cy="4738914"/>
          </a:xfrm>
          <a:prstGeom prst="rect">
            <a:avLst/>
          </a:prstGeom>
        </p:spPr>
      </p:pic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47214" t="31045"/>
          <a:stretch>
            <a:fillRect/>
          </a:stretch>
        </p:blipFill>
        <p:spPr>
          <a:xfrm>
            <a:off x="8584442" y="2129051"/>
            <a:ext cx="3607558" cy="4728949"/>
          </a:xfrm>
          <a:prstGeom prst="rect">
            <a:avLst/>
          </a:prstGeom>
        </p:spPr>
      </p:pic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3"/>
          <a:srcRect l="10050" t="12338" r="53383" b="7861"/>
          <a:stretch>
            <a:fillRect/>
          </a:stretch>
        </p:blipFill>
        <p:spPr>
          <a:xfrm>
            <a:off x="532264" y="2142698"/>
            <a:ext cx="2879676" cy="47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401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5314" y="0"/>
            <a:ext cx="5704113" cy="123371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pic>
        <p:nvPicPr>
          <p:cNvPr id="18" name="Picture 17" descr="20170315_085256-1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22171" t="13151" r="36533" b="27123"/>
          <a:stretch>
            <a:fillRect/>
          </a:stretch>
        </p:blipFill>
        <p:spPr>
          <a:xfrm>
            <a:off x="8687342" y="313898"/>
            <a:ext cx="2467428" cy="2830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233714" y="1419368"/>
            <a:ext cx="84182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মাহাবুর রশিদ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সহঃ শিক্ষক(গণিত)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বরেন্দ্র একাডেমি মাধ্যমিক বিদ্যালয়</a:t>
            </a:r>
            <a:endParaRPr lang="bn-BD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দামপুরা,নিয়ামতপুর,নওগাঁ</a:t>
            </a:r>
          </a:p>
          <a:p>
            <a:pPr algn="ctr"/>
            <a:r>
              <a:rPr lang="bn-BD" sz="28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en-US" sz="28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01717</a:t>
            </a:r>
            <a:r>
              <a:rPr lang="bn-BD" sz="28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১৮৭১৫২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E-mail : mahaburrashidict56@gmail.com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lack-necked_stilt6630.jpg"/>
          <p:cNvPicPr>
            <a:picLocks noChangeAspect="1"/>
          </p:cNvPicPr>
          <p:nvPr/>
        </p:nvPicPr>
        <p:blipFill>
          <a:blip r:embed="rId3"/>
          <a:srcRect r="29769"/>
          <a:stretch>
            <a:fillRect/>
          </a:stretch>
        </p:blipFill>
        <p:spPr>
          <a:xfrm>
            <a:off x="493486" y="4818741"/>
            <a:ext cx="11509828" cy="184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329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1971" cy="4633232"/>
          </a:xfrm>
        </p:spPr>
        <p:txBody>
          <a:bodyPr>
            <a:normAutofit fontScale="92500" lnSpcReduction="10000"/>
          </a:bodyPr>
          <a:lstStyle/>
          <a:p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  অষ্টম</a:t>
            </a:r>
          </a:p>
          <a:p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  গণিত </a:t>
            </a:r>
          </a:p>
          <a:p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  ৩য়</a:t>
            </a:r>
          </a:p>
          <a:p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     পরিমাপ</a:t>
            </a:r>
          </a:p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  ৪৫মিঃ</a:t>
            </a:r>
          </a:p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তাং   ০২/১১/২০১৯ইং</a:t>
            </a:r>
          </a:p>
          <a:p>
            <a:endParaRPr lang="en-US" sz="4000" dirty="0"/>
          </a:p>
        </p:txBody>
      </p:sp>
      <p:pic>
        <p:nvPicPr>
          <p:cNvPr id="4" name="Picture 3" descr="sunflower332_sm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5500914" y="2017486"/>
            <a:ext cx="5834742" cy="449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692" y="777918"/>
            <a:ext cx="3957853" cy="24156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41692" y="3480172"/>
            <a:ext cx="3957853" cy="4367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ফুট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6024" y="1374685"/>
            <a:ext cx="334383" cy="16172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n-IN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৩ফুট</a:t>
            </a:r>
            <a:endParaRPr lang="en-US" sz="2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0486" y="846158"/>
            <a:ext cx="1651379" cy="4708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 ১২ ইঞ্চি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5445" y="777918"/>
            <a:ext cx="4012446" cy="23951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519908" y="3439228"/>
            <a:ext cx="3957853" cy="436728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কেজি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5469" y="5076967"/>
            <a:ext cx="10194877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দৈনিন্দন জীবনে আমরা যেসব বস্তু বা পদার্থ মেপে থাকি তাকে কি বলে থাকি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292208" y="1094250"/>
            <a:ext cx="743816" cy="143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7474" y="0"/>
            <a:ext cx="504967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লক্ষ্য 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723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229" y="1596572"/>
            <a:ext cx="8212028" cy="2455182"/>
          </a:xfrm>
          <a:blipFill>
            <a:blip r:embed="rId2"/>
            <a:tile tx="0" ty="0" sx="100000" sy="100000" flip="none" algn="tl"/>
          </a:blipFill>
          <a:ln w="38100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199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199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858" y="0"/>
            <a:ext cx="7828129" cy="1325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2971.jpg"/>
          <p:cNvPicPr>
            <a:picLocks noChangeAspect="1"/>
          </p:cNvPicPr>
          <p:nvPr/>
        </p:nvPicPr>
        <p:blipFill>
          <a:blip r:embed="rId4">
            <a:lum bright="10000" contrast="20000"/>
          </a:blip>
          <a:stretch>
            <a:fillRect/>
          </a:stretch>
        </p:blipFill>
        <p:spPr>
          <a:xfrm>
            <a:off x="1553029" y="4129768"/>
            <a:ext cx="7228114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59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843314"/>
            <a:ext cx="10410371" cy="50146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পরিমাপের এককগুলো উল্লেখ করতে পারবে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4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508" y="1460310"/>
            <a:ext cx="10694158" cy="164114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9677" y="3316407"/>
            <a:ext cx="6168788" cy="8325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0"/>
            <a:ext cx="10489441" cy="13374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145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3507475" y="4391025"/>
            <a:ext cx="477671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905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846" y="0"/>
            <a:ext cx="8447965" cy="806856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সূত্রবলী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33" t="35371" r="19548"/>
          <a:stretch>
            <a:fillRect/>
          </a:stretch>
        </p:blipFill>
        <p:spPr>
          <a:xfrm>
            <a:off x="1665028" y="1023582"/>
            <a:ext cx="8175008" cy="35347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96787" y="4682817"/>
            <a:ext cx="8447965" cy="4367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51943" y="1433017"/>
            <a:ext cx="575197" cy="31253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6788" y="5380581"/>
            <a:ext cx="8447964" cy="4367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=দৈর্ঘ্য ×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6788" y="5941773"/>
            <a:ext cx="8447964" cy="4367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২(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92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2" y="911036"/>
            <a:ext cx="10515600" cy="1325563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 ৯০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4552" y="2698893"/>
            <a:ext cx="10515600" cy="35381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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দেওয়া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আছে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,</a:t>
            </a:r>
          </a:p>
          <a:p>
            <a:pPr algn="just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আয়তকার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জমির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দৈর্ঘ্য = ৯০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মিটার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algn="just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আয়তকার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জমির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প্রস্থ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=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৫০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মিটার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algn="just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আমরা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জানি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আয়তকার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পরিসীমা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  = ২ (৯০+৫০)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মিটার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algn="just"/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				= ২৮০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মিটার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algn="just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আমরা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জানি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আয়তকার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জমির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ক্ষে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ত্রফল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  = ৯০ × ৫০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বর্গমিটার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algn="just"/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					= ৪৫০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বর্গমিটার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algn="just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</p:txBody>
      </p:sp>
      <p:pic>
        <p:nvPicPr>
          <p:cNvPr id="5" name="Picture 4" descr="3769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l="39386" t="57054" r="35141"/>
          <a:stretch>
            <a:fillRect/>
          </a:stretch>
        </p:blipFill>
        <p:spPr>
          <a:xfrm>
            <a:off x="8625385" y="2784143"/>
            <a:ext cx="2579427" cy="20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942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359</Words>
  <Application>Microsoft Office PowerPoint</Application>
  <PresentationFormat>Custom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পরিচিতি </vt:lpstr>
      <vt:lpstr>পাঠ পরিচিতি</vt:lpstr>
      <vt:lpstr>Slide 4</vt:lpstr>
      <vt:lpstr>পরিমাপ</vt:lpstr>
      <vt:lpstr>শিখনফল</vt:lpstr>
      <vt:lpstr>কোন বস্তুর মোট পদার্থের পরিমাণ কে পরিমাপ বলে।</vt:lpstr>
      <vt:lpstr>পরিমাপ নির্ণয় কতিপয় সূত্রবলী</vt:lpstr>
      <vt:lpstr>একটি আয়তকার জমির দৈর্ঘ্য ৯০ মিটার এবং প্রস্থ ৫০ মিটার। আয়তকার জমির পরিসীমা ও ক্ষেত্রফল নির্ণয় কর।</vt:lpstr>
      <vt:lpstr>Slide 10</vt:lpstr>
      <vt:lpstr>একক কাজ</vt:lpstr>
      <vt:lpstr>দলগত কাজ</vt:lpstr>
      <vt:lpstr>মূল্যায়ন</vt:lpstr>
      <vt:lpstr>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MD. Mahbub ur Rashid</cp:lastModifiedBy>
  <cp:revision>202</cp:revision>
  <dcterms:created xsi:type="dcterms:W3CDTF">2019-09-17T09:28:35Z</dcterms:created>
  <dcterms:modified xsi:type="dcterms:W3CDTF">2019-11-26T17:10:54Z</dcterms:modified>
</cp:coreProperties>
</file>