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8" r:id="rId4"/>
    <p:sldId id="257" r:id="rId5"/>
    <p:sldId id="261" r:id="rId6"/>
    <p:sldId id="260" r:id="rId7"/>
    <p:sldId id="269" r:id="rId8"/>
    <p:sldId id="276" r:id="rId9"/>
    <p:sldId id="270" r:id="rId10"/>
    <p:sldId id="271" r:id="rId11"/>
    <p:sldId id="273" r:id="rId12"/>
    <p:sldId id="274" r:id="rId13"/>
    <p:sldId id="275" r:id="rId14"/>
    <p:sldId id="272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846" autoAdjust="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6C423-B338-4C2C-824D-F104113EF097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DA5F6-40E0-45A0-8ED7-C83C68A06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A5F6-40E0-45A0-8ED7-C83C68A061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A5F6-40E0-45A0-8ED7-C83C68A061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F14B00-A86F-44A4-B8B7-9A5911C490E3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8B7D3EE-BE4F-4F9E-92EF-6E5CFE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762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9562" cy="6950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450892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53d7a46e5c0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0772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800600"/>
            <a:ext cx="8001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জামাতে অধিক জনসংখ্যা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63992459_bangladesh_ferry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0200"/>
            <a:ext cx="8153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676900"/>
            <a:ext cx="80010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লঞ্চে অতিরিক্ত লোকজন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d41f6a-81c6-4fae-8e30-eff7558f9ae0-2060x12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1534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486400"/>
            <a:ext cx="80010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 ও বসবাসের  সমস্যা</a:t>
            </a:r>
            <a:endParaRPr lang="en-US" sz="6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Crisis-Bangladesh-Water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8153400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bn-IN" sz="4800" dirty="0" smtClean="0"/>
              <a:t> </a:t>
            </a:r>
            <a:r>
              <a:rPr lang="bn-IN" sz="4800" dirty="0" smtClean="0"/>
              <a:t>পািনর </a:t>
            </a:r>
            <a:r>
              <a:rPr lang="bn-IN" sz="4800" dirty="0" smtClean="0"/>
              <a:t>অভাব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n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156200"/>
            <a:ext cx="8077200" cy="110799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ট্রেনে অধিক জনসংখ্যা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0"/>
            <a:ext cx="8458200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বইয়ের ৭৫ পৃষ্ঠা খোল এবং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আমি পড়ি তোমরা মনোযোগ সহকারে শোন  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।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041400"/>
            <a:ext cx="7391400" cy="160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ঠ্যপুস্তকের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295400"/>
            <a:ext cx="7620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এবার তোমরা গোলাপ,জবা ও বেলি এই তিনটি দলে ভাগ হয়ে দলীয় কাজ কর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দল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অনেক লোক বসবাসের ফলে কী হওয়ার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সম্ভাবনা বেড়ে যায়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দল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পরিবারের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সদস্য সংখ্যা বাড়লে আর ও কী কী সমস্যা দেখা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দেয়?</a:t>
            </a:r>
          </a:p>
          <a:p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দল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জনসংখ্যা বাড়লে প্রথমে কী কী জিনিসের উপর প্রভাব পড়ে?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0" y="1027023"/>
            <a:ext cx="299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রোগ ব্যাধি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0" y="1966049"/>
            <a:ext cx="3636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খাবার, লেখাপড়া ও ঘুমানো 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8196" y="3433317"/>
            <a:ext cx="343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খাদ্য ও যায়গা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6 0.01227 L -0.94966 0.3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8102 L -0.88889 0.1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6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-0.01851 L -0.70711 0.2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31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0"/>
            <a:ext cx="6705600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পাঠ্যাংশটুকু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নীরবে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পড়ি  </a:t>
            </a:r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286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IN" sz="4000" dirty="0" smtClean="0"/>
              <a:t> </a:t>
            </a: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73100" y="14478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।একসংগে অনেক লোক বসবাসের ফলে কী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হওয়ার সম্ভাবনা বেড়ে যায়?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পরিবারের সদস্য সংখ্যা বাড়লে আর ও কী কী সমস্যা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দেয় ?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00" y="1676400"/>
            <a:ext cx="8991600" cy="5078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দিলসাদ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আনজুমান রুমা</a:t>
            </a:r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ভেওলা সরকারী প্রাথমিক বিদ্যালয়</a:t>
            </a:r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চকরিয়া,কক্সবাজার</a:t>
            </a:r>
            <a:r>
              <a:rPr lang="bn-BD" sz="5400" dirty="0">
                <a:solidFill>
                  <a:srgbClr val="002060"/>
                </a:solidFill>
              </a:rPr>
              <a:t>।</a:t>
            </a:r>
            <a:endParaRPr lang="en-US" sz="5400" dirty="0"/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206500" y="0"/>
            <a:ext cx="67056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h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304800"/>
            <a:ext cx="8315960" cy="6266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8686800" cy="450892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6124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শ্রেনিঃ ৩য় 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 শিরোনামঃ জনসংখ্যা ও প্রাকৃতিক পরিবেশ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১ খাদ্য ও বাসস্থানের উপর </a:t>
            </a:r>
          </a:p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জনসংখ্যা বৃদ্ধির প্রভাব ব্যাখ্যা করতে পারবে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6583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চল, এবার একটি ভিডিও দেখি  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9239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6400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80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153400" cy="452431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এখন আমরা জনসংখ্যা বৃদ্ধির প্রভাবে যে সব সমস্যা হয়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তার  কিছু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দেখি। </a:t>
            </a:r>
            <a:endParaRPr lang="bn-IN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The-Life-Struggle-of-Garment-Workers_14-copy-1024x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7315200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410200"/>
            <a:ext cx="8001000" cy="14157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ঘুমানোর জায়গার অভাব 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lth-facility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1695"/>
            <a:ext cx="8183562" cy="4621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953000"/>
            <a:ext cx="8183562" cy="2062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চিকিৎসার  অভাব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23622593_48a2f7bb75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496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0" y="5486400"/>
            <a:ext cx="647699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বসবাসের জন্য জায়গার অভাব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792</TotalTime>
  <Words>217</Words>
  <Application>Microsoft Office PowerPoint</Application>
  <PresentationFormat>On-screen Show (4:3)</PresentationFormat>
  <Paragraphs>58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NGPS</dc:creator>
  <cp:lastModifiedBy>Royel Computer City</cp:lastModifiedBy>
  <cp:revision>136</cp:revision>
  <dcterms:created xsi:type="dcterms:W3CDTF">2016-02-08T11:48:34Z</dcterms:created>
  <dcterms:modified xsi:type="dcterms:W3CDTF">2019-11-26T13:10:50Z</dcterms:modified>
</cp:coreProperties>
</file>